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aytone One"/>
      <p:regular r:id="rId24"/>
    </p:embeddedFont>
    <p:embeddedFont>
      <p:font typeface="Bayon"/>
      <p:regular r:id="rId25"/>
    </p:embeddedFont>
    <p:embeddedFont>
      <p:font typeface="Didact Gothic"/>
      <p:regular r:id="rId26"/>
    </p:embeddedFont>
    <p:embeddedFont>
      <p:font typeface="Century Schoolbook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PaytoneOn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idactGothic-regular.fntdata"/><Relationship Id="rId25" Type="http://schemas.openxmlformats.org/officeDocument/2006/relationships/font" Target="fonts/Bayon-regular.fntdata"/><Relationship Id="rId28" Type="http://schemas.openxmlformats.org/officeDocument/2006/relationships/font" Target="fonts/CenturySchoolbook-bold.fntdata"/><Relationship Id="rId27" Type="http://schemas.openxmlformats.org/officeDocument/2006/relationships/font" Target="fonts/CenturySchoolboo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Schoolbook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CenturySchoolbook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258a033c54_1_2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1258a033c54_1_2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258a033c54_1_2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258a033c54_1_2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258a033c54_1_2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258a033c54_1_2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5f86485d5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5f86485d5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258a033c54_1_2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1258a033c54_1_2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25f86485d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25f86485d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258a033c54_1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258a033c54_1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258a033c54_1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258a033c54_1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258a033c54_1_1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258a033c54_1_1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258a033c54_1_2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258a033c54_1_2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258a033c54_1_2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258a033c54_1_2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260130133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260130133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258a033c54_1_3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258a033c54_1_3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258a033c54_1_2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258a033c54_1_2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g_credits&amp;utm_content=flaticon" TargetMode="External"/><Relationship Id="rId4" Type="http://schemas.openxmlformats.org/officeDocument/2006/relationships/hyperlink" Target="https://www.freepik.com/?utm_source=slidesgo_template&amp;utm_medium=referral-link&amp;utm_campaign=sg_credits&amp;utm_content=freepik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747625" y="3600095"/>
            <a:ext cx="4131000" cy="41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 rot="-4038587">
            <a:off x="313680" y="-188572"/>
            <a:ext cx="563839" cy="563839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21241" y="3531074"/>
            <a:ext cx="874516" cy="2109900"/>
            <a:chOff x="5905453" y="2567961"/>
            <a:chExt cx="874516" cy="210990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6697757" y="25679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6697770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6301612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6697770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6301612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5905453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6697770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6301612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5905453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5400000">
              <a:off x="6697770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6301612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5905453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6697770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400000">
              <a:off x="6301612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400000">
              <a:off x="5905453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6697770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6301612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5905453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5400000">
            <a:off x="7925598" y="3716763"/>
            <a:ext cx="2109928" cy="159325"/>
            <a:chOff x="1655550" y="403250"/>
            <a:chExt cx="1593000" cy="120300"/>
          </a:xfrm>
        </p:grpSpPr>
        <p:cxnSp>
          <p:nvCxnSpPr>
            <p:cNvPr id="31" name="Google Shape;31;p2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2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2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2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2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2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2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2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2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2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2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" name="Google Shape;46;p2"/>
          <p:cNvGrpSpPr/>
          <p:nvPr/>
        </p:nvGrpSpPr>
        <p:grpSpPr>
          <a:xfrm>
            <a:off x="6650949" y="89241"/>
            <a:ext cx="2447850" cy="874516"/>
            <a:chOff x="3365149" y="3537516"/>
            <a:chExt cx="2447850" cy="874516"/>
          </a:xfrm>
        </p:grpSpPr>
        <p:sp>
          <p:nvSpPr>
            <p:cNvPr id="47" name="Google Shape;47;p2"/>
            <p:cNvSpPr/>
            <p:nvPr/>
          </p:nvSpPr>
          <p:spPr>
            <a:xfrm flipH="1" rot="10800000">
              <a:off x="40410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 rot="10800000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 rot="10800000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 rot="10800000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 rot="10800000">
              <a:off x="57307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 rot="10800000">
              <a:off x="57307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 rot="10800000">
              <a:off x="57307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 rot="10800000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 rot="10800000">
              <a:off x="40410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 rot="10800000">
              <a:off x="404104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 rot="10800000">
              <a:off x="370309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 rot="10800000">
              <a:off x="370309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 rot="10800000">
              <a:off x="33651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2"/>
          <p:cNvSpPr/>
          <p:nvPr/>
        </p:nvSpPr>
        <p:spPr>
          <a:xfrm rot="6757333">
            <a:off x="8289139" y="4751183"/>
            <a:ext cx="563885" cy="563885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 rot="5400000">
            <a:off x="-871753" y="1215638"/>
            <a:ext cx="2109929" cy="159325"/>
            <a:chOff x="1655550" y="403250"/>
            <a:chExt cx="1593000" cy="120300"/>
          </a:xfrm>
        </p:grpSpPr>
        <p:cxnSp>
          <p:nvCxnSpPr>
            <p:cNvPr id="70" name="Google Shape;70;p2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2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2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2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2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2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2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2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2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2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2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2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2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" name="Google Shape;85;p2"/>
          <p:cNvSpPr txBox="1"/>
          <p:nvPr>
            <p:ph type="ctrTitle"/>
          </p:nvPr>
        </p:nvSpPr>
        <p:spPr>
          <a:xfrm>
            <a:off x="729290" y="870650"/>
            <a:ext cx="4673100" cy="13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"/>
          <p:cNvSpPr/>
          <p:nvPr/>
        </p:nvSpPr>
        <p:spPr>
          <a:xfrm rot="-5400000">
            <a:off x="8497200" y="401900"/>
            <a:ext cx="767100" cy="570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rgbClr val="C463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11"/>
          <p:cNvGrpSpPr/>
          <p:nvPr/>
        </p:nvGrpSpPr>
        <p:grpSpPr>
          <a:xfrm>
            <a:off x="7817718" y="164819"/>
            <a:ext cx="1362015" cy="102844"/>
            <a:chOff x="1655550" y="403250"/>
            <a:chExt cx="1593000" cy="120300"/>
          </a:xfrm>
        </p:grpSpPr>
        <p:cxnSp>
          <p:nvCxnSpPr>
            <p:cNvPr id="500" name="Google Shape;500;p11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11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11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11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11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11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11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11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11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11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11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11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11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11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11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5" name="Google Shape;515;p11"/>
          <p:cNvSpPr/>
          <p:nvPr/>
        </p:nvSpPr>
        <p:spPr>
          <a:xfrm>
            <a:off x="8369275" y="491475"/>
            <a:ext cx="390900" cy="390900"/>
          </a:xfrm>
          <a:prstGeom prst="ellipse">
            <a:avLst/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11"/>
          <p:cNvGrpSpPr/>
          <p:nvPr/>
        </p:nvGrpSpPr>
        <p:grpSpPr>
          <a:xfrm>
            <a:off x="48799" y="67125"/>
            <a:ext cx="1434000" cy="478358"/>
            <a:chOff x="48799" y="67125"/>
            <a:chExt cx="1434000" cy="478358"/>
          </a:xfrm>
        </p:grpSpPr>
        <p:sp>
          <p:nvSpPr>
            <p:cNvPr id="517" name="Google Shape;517;p11"/>
            <p:cNvSpPr/>
            <p:nvPr/>
          </p:nvSpPr>
          <p:spPr>
            <a:xfrm flipH="1" rot="10800000">
              <a:off x="1062649" y="46328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 flipH="1" rot="10800000">
              <a:off x="1400599" y="46328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 flipH="1" rot="10800000">
              <a:off x="140059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 flipH="1" rot="10800000">
              <a:off x="106264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 flipH="1" rot="10800000">
              <a:off x="72469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 flipH="1" rot="10800000">
              <a:off x="724699" y="46327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 flipH="1" rot="10800000">
              <a:off x="38674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 flipH="1" rot="10800000">
              <a:off x="386749" y="46327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 flipH="1" rot="10800000">
              <a:off x="4879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 flipH="1" rot="10800000">
              <a:off x="48799" y="46327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11"/>
          <p:cNvSpPr/>
          <p:nvPr/>
        </p:nvSpPr>
        <p:spPr>
          <a:xfrm flipH="1">
            <a:off x="-16100" y="4393439"/>
            <a:ext cx="1506900" cy="1506900"/>
          </a:xfrm>
          <a:prstGeom prst="blockArc">
            <a:avLst>
              <a:gd fmla="val 10800000" name="adj1"/>
              <a:gd fmla="val 32116" name="adj2"/>
              <a:gd fmla="val 18389" name="adj3"/>
            </a:avLst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11"/>
          <p:cNvGrpSpPr/>
          <p:nvPr/>
        </p:nvGrpSpPr>
        <p:grpSpPr>
          <a:xfrm>
            <a:off x="438343" y="4955569"/>
            <a:ext cx="1362015" cy="102844"/>
            <a:chOff x="1655550" y="403250"/>
            <a:chExt cx="1593000" cy="120300"/>
          </a:xfrm>
        </p:grpSpPr>
        <p:cxnSp>
          <p:nvCxnSpPr>
            <p:cNvPr id="529" name="Google Shape;529;p11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11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11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11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11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11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11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11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11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11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11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11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11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11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11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4" name="Google Shape;544;p11"/>
          <p:cNvGrpSpPr/>
          <p:nvPr/>
        </p:nvGrpSpPr>
        <p:grpSpPr>
          <a:xfrm>
            <a:off x="7668799" y="4564575"/>
            <a:ext cx="1434000" cy="478366"/>
            <a:chOff x="7668799" y="4618900"/>
            <a:chExt cx="1434000" cy="478366"/>
          </a:xfrm>
        </p:grpSpPr>
        <p:sp>
          <p:nvSpPr>
            <p:cNvPr id="545" name="Google Shape;545;p11"/>
            <p:cNvSpPr/>
            <p:nvPr/>
          </p:nvSpPr>
          <p:spPr>
            <a:xfrm flipH="1" rot="10800000">
              <a:off x="8344699" y="501505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 flipH="1" rot="10800000">
              <a:off x="8682649" y="50150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 flipH="1" rot="10800000">
              <a:off x="8682649" y="461890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flipH="1" rot="10800000">
              <a:off x="9020599" y="50150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 flipH="1" rot="10800000">
              <a:off x="9020599" y="461890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 flipH="1" rot="10800000">
              <a:off x="8344699" y="461890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 flipH="1" rot="10800000">
              <a:off x="8006749" y="501505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 flipH="1" rot="10800000">
              <a:off x="8006749" y="461890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 flipH="1" rot="10800000">
              <a:off x="7668799" y="501505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 flipH="1" rot="10800000">
              <a:off x="7668799" y="461890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11"/>
          <p:cNvSpPr txBox="1"/>
          <p:nvPr>
            <p:ph idx="1" type="subTitle"/>
          </p:nvPr>
        </p:nvSpPr>
        <p:spPr>
          <a:xfrm>
            <a:off x="729275" y="2861825"/>
            <a:ext cx="4557300" cy="55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_17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9" name="Google Shape;559;p13"/>
          <p:cNvSpPr txBox="1"/>
          <p:nvPr>
            <p:ph idx="1" type="subTitle"/>
          </p:nvPr>
        </p:nvSpPr>
        <p:spPr>
          <a:xfrm>
            <a:off x="1482900" y="3749100"/>
            <a:ext cx="2139600" cy="71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60" name="Google Shape;560;p13"/>
          <p:cNvSpPr txBox="1"/>
          <p:nvPr>
            <p:ph idx="2" type="subTitle"/>
          </p:nvPr>
        </p:nvSpPr>
        <p:spPr>
          <a:xfrm>
            <a:off x="4612575" y="3221775"/>
            <a:ext cx="2337900" cy="50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13"/>
          <p:cNvSpPr txBox="1"/>
          <p:nvPr>
            <p:ph idx="3" type="subTitle"/>
          </p:nvPr>
        </p:nvSpPr>
        <p:spPr>
          <a:xfrm>
            <a:off x="4612575" y="3749100"/>
            <a:ext cx="2137500" cy="71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62" name="Google Shape;562;p13"/>
          <p:cNvSpPr txBox="1"/>
          <p:nvPr>
            <p:ph idx="4" type="subTitle"/>
          </p:nvPr>
        </p:nvSpPr>
        <p:spPr>
          <a:xfrm>
            <a:off x="1482900" y="1429575"/>
            <a:ext cx="2337900" cy="50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13"/>
          <p:cNvSpPr txBox="1"/>
          <p:nvPr>
            <p:ph idx="5" type="subTitle"/>
          </p:nvPr>
        </p:nvSpPr>
        <p:spPr>
          <a:xfrm>
            <a:off x="4612575" y="1956525"/>
            <a:ext cx="2139600" cy="71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64" name="Google Shape;564;p13"/>
          <p:cNvSpPr txBox="1"/>
          <p:nvPr>
            <p:ph idx="6" type="subTitle"/>
          </p:nvPr>
        </p:nvSpPr>
        <p:spPr>
          <a:xfrm>
            <a:off x="1482900" y="3221775"/>
            <a:ext cx="2337900" cy="50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13"/>
          <p:cNvSpPr txBox="1"/>
          <p:nvPr>
            <p:ph idx="7" type="subTitle"/>
          </p:nvPr>
        </p:nvSpPr>
        <p:spPr>
          <a:xfrm>
            <a:off x="4612575" y="1429575"/>
            <a:ext cx="2340900" cy="50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13"/>
          <p:cNvSpPr txBox="1"/>
          <p:nvPr>
            <p:ph idx="8" type="subTitle"/>
          </p:nvPr>
        </p:nvSpPr>
        <p:spPr>
          <a:xfrm>
            <a:off x="1482900" y="1956525"/>
            <a:ext cx="2137500" cy="71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67" name="Google Shape;567;p13"/>
          <p:cNvSpPr/>
          <p:nvPr/>
        </p:nvSpPr>
        <p:spPr>
          <a:xfrm rot="5400000">
            <a:off x="44900" y="-253475"/>
            <a:ext cx="487500" cy="621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13"/>
          <p:cNvGrpSpPr/>
          <p:nvPr/>
        </p:nvGrpSpPr>
        <p:grpSpPr>
          <a:xfrm>
            <a:off x="38993" y="342169"/>
            <a:ext cx="1362015" cy="102844"/>
            <a:chOff x="1655550" y="403250"/>
            <a:chExt cx="1593000" cy="120300"/>
          </a:xfrm>
        </p:grpSpPr>
        <p:cxnSp>
          <p:nvCxnSpPr>
            <p:cNvPr id="569" name="Google Shape;569;p13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13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13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13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13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13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13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13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13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13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13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13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13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13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13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4" name="Google Shape;584;p13"/>
          <p:cNvGrpSpPr/>
          <p:nvPr/>
        </p:nvGrpSpPr>
        <p:grpSpPr>
          <a:xfrm rot="5400000">
            <a:off x="-728274" y="3783738"/>
            <a:ext cx="2109900" cy="478366"/>
            <a:chOff x="3365149" y="3933666"/>
            <a:chExt cx="2109900" cy="478366"/>
          </a:xfrm>
        </p:grpSpPr>
        <p:sp>
          <p:nvSpPr>
            <p:cNvPr id="585" name="Google Shape;585;p13"/>
            <p:cNvSpPr/>
            <p:nvPr/>
          </p:nvSpPr>
          <p:spPr>
            <a:xfrm flipH="1" rot="10800000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flipH="1" rot="10800000">
              <a:off x="404104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flipH="1" rot="10800000">
              <a:off x="370309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flipH="1" rot="10800000">
              <a:off x="370309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 flipH="1" rot="10800000">
              <a:off x="33651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8" name="Google Shape;598;p13"/>
          <p:cNvSpPr/>
          <p:nvPr/>
        </p:nvSpPr>
        <p:spPr>
          <a:xfrm>
            <a:off x="8638434" y="0"/>
            <a:ext cx="1014900" cy="1014900"/>
          </a:xfrm>
          <a:prstGeom prst="pie">
            <a:avLst>
              <a:gd fmla="val 5393849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13"/>
          <p:cNvGrpSpPr/>
          <p:nvPr/>
        </p:nvGrpSpPr>
        <p:grpSpPr>
          <a:xfrm>
            <a:off x="7641350" y="89239"/>
            <a:ext cx="1434000" cy="874516"/>
            <a:chOff x="4041049" y="3537516"/>
            <a:chExt cx="1434000" cy="874516"/>
          </a:xfrm>
        </p:grpSpPr>
        <p:sp>
          <p:nvSpPr>
            <p:cNvPr id="600" name="Google Shape;600;p13"/>
            <p:cNvSpPr/>
            <p:nvPr/>
          </p:nvSpPr>
          <p:spPr>
            <a:xfrm flipH="1" rot="10800000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flipH="1" rot="10800000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 flipH="1" rot="10800000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 flipH="1" rot="10800000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13"/>
          <p:cNvGrpSpPr/>
          <p:nvPr/>
        </p:nvGrpSpPr>
        <p:grpSpPr>
          <a:xfrm>
            <a:off x="6827719" y="4805330"/>
            <a:ext cx="2195473" cy="165773"/>
            <a:chOff x="1655550" y="403250"/>
            <a:chExt cx="1593000" cy="120300"/>
          </a:xfrm>
        </p:grpSpPr>
        <p:cxnSp>
          <p:nvCxnSpPr>
            <p:cNvPr id="613" name="Google Shape;613;p13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13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13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13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13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13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13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13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13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13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13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13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13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13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13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">
  <p:cSld name="CUSTOM_3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0" name="Google Shape;630;p14"/>
          <p:cNvSpPr txBox="1"/>
          <p:nvPr>
            <p:ph idx="1" type="subTitle"/>
          </p:nvPr>
        </p:nvSpPr>
        <p:spPr>
          <a:xfrm>
            <a:off x="1904025" y="2616186"/>
            <a:ext cx="1736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631" name="Google Shape;631;p14"/>
          <p:cNvSpPr txBox="1"/>
          <p:nvPr>
            <p:ph idx="2" type="subTitle"/>
          </p:nvPr>
        </p:nvSpPr>
        <p:spPr>
          <a:xfrm>
            <a:off x="1543125" y="3184325"/>
            <a:ext cx="24585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14"/>
          <p:cNvSpPr txBox="1"/>
          <p:nvPr>
            <p:ph idx="3" type="subTitle"/>
          </p:nvPr>
        </p:nvSpPr>
        <p:spPr>
          <a:xfrm>
            <a:off x="5502974" y="2616186"/>
            <a:ext cx="17373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633" name="Google Shape;633;p14"/>
          <p:cNvSpPr txBox="1"/>
          <p:nvPr>
            <p:ph idx="4" type="subTitle"/>
          </p:nvPr>
        </p:nvSpPr>
        <p:spPr>
          <a:xfrm>
            <a:off x="5142363" y="3184325"/>
            <a:ext cx="24585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14"/>
          <p:cNvSpPr/>
          <p:nvPr/>
        </p:nvSpPr>
        <p:spPr>
          <a:xfrm>
            <a:off x="8618080" y="4414350"/>
            <a:ext cx="535500" cy="74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635" name="Google Shape;635;p14"/>
          <p:cNvSpPr/>
          <p:nvPr/>
        </p:nvSpPr>
        <p:spPr>
          <a:xfrm flipH="1">
            <a:off x="7659075" y="4404782"/>
            <a:ext cx="1506900" cy="1506900"/>
          </a:xfrm>
          <a:prstGeom prst="blockArc">
            <a:avLst>
              <a:gd fmla="val 10800000" name="adj1"/>
              <a:gd fmla="val 32116" name="adj2"/>
              <a:gd fmla="val 1838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14"/>
          <p:cNvGrpSpPr/>
          <p:nvPr/>
        </p:nvGrpSpPr>
        <p:grpSpPr>
          <a:xfrm>
            <a:off x="65303" y="4196618"/>
            <a:ext cx="2109900" cy="874516"/>
            <a:chOff x="65303" y="4196618"/>
            <a:chExt cx="2109900" cy="874516"/>
          </a:xfrm>
        </p:grpSpPr>
        <p:sp>
          <p:nvSpPr>
            <p:cNvPr id="637" name="Google Shape;637;p14"/>
            <p:cNvSpPr/>
            <p:nvPr/>
          </p:nvSpPr>
          <p:spPr>
            <a:xfrm flipH="1" rot="10800000">
              <a:off x="741203" y="498892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 flipH="1" rot="10800000">
              <a:off x="1079153" y="498893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 flipH="1" rot="10800000">
              <a:off x="1079153" y="459277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 flipH="1" rot="10800000">
              <a:off x="1417103" y="498893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 flipH="1" rot="10800000">
              <a:off x="1417103" y="459277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 flipH="1" rot="10800000">
              <a:off x="141710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 flipH="1" rot="10800000">
              <a:off x="1755053" y="498893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 flipH="1" rot="10800000">
              <a:off x="1755053" y="459277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 flipH="1" rot="10800000">
              <a:off x="2093003" y="498893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 flipH="1" rot="10800000">
              <a:off x="107915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 flipH="1" rot="10800000">
              <a:off x="74120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 flipH="1" rot="10800000">
              <a:off x="741203" y="459276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 flipH="1" rot="10800000">
              <a:off x="403253" y="498892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 flipH="1" rot="10800000">
              <a:off x="40325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 flipH="1" rot="10800000">
              <a:off x="403253" y="459276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 flipH="1" rot="10800000">
              <a:off x="65303" y="498892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 flipH="1" rot="10800000">
              <a:off x="6530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 flipH="1" rot="10800000">
              <a:off x="65303" y="459276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14"/>
          <p:cNvGrpSpPr/>
          <p:nvPr/>
        </p:nvGrpSpPr>
        <p:grpSpPr>
          <a:xfrm>
            <a:off x="8002092" y="48916"/>
            <a:ext cx="1096050" cy="874516"/>
            <a:chOff x="4378999" y="3537516"/>
            <a:chExt cx="1096050" cy="874516"/>
          </a:xfrm>
        </p:grpSpPr>
        <p:sp>
          <p:nvSpPr>
            <p:cNvPr id="656" name="Google Shape;656;p14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 flipH="1" rot="10800000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 flipH="1" rot="10800000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 flipH="1" rot="10800000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 flipH="1" rot="10800000">
              <a:off x="43789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14"/>
          <p:cNvSpPr/>
          <p:nvPr/>
        </p:nvSpPr>
        <p:spPr>
          <a:xfrm rot="5400000">
            <a:off x="78445" y="94690"/>
            <a:ext cx="535500" cy="74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4"/>
          <p:cNvSpPr/>
          <p:nvPr/>
        </p:nvSpPr>
        <p:spPr>
          <a:xfrm rot="-5400000">
            <a:off x="348550" y="-312250"/>
            <a:ext cx="605100" cy="605100"/>
          </a:xfrm>
          <a:prstGeom prst="pie">
            <a:avLst>
              <a:gd fmla="val 5430362" name="adj1"/>
              <a:gd fmla="val 1620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5"/>
          <p:cNvSpPr txBox="1"/>
          <p:nvPr>
            <p:ph idx="1" type="subTitle"/>
          </p:nvPr>
        </p:nvSpPr>
        <p:spPr>
          <a:xfrm>
            <a:off x="3378000" y="1467300"/>
            <a:ext cx="50460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5"/>
          <p:cNvSpPr txBox="1"/>
          <p:nvPr>
            <p:ph idx="2" type="subTitle"/>
          </p:nvPr>
        </p:nvSpPr>
        <p:spPr>
          <a:xfrm>
            <a:off x="5934600" y="3024197"/>
            <a:ext cx="24894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sz="2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673" name="Google Shape;673;p15"/>
          <p:cNvSpPr/>
          <p:nvPr/>
        </p:nvSpPr>
        <p:spPr>
          <a:xfrm flipH="1" rot="5400000">
            <a:off x="51908" y="243754"/>
            <a:ext cx="461700" cy="565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5"/>
          <p:cNvSpPr/>
          <p:nvPr/>
        </p:nvSpPr>
        <p:spPr>
          <a:xfrm flipH="1">
            <a:off x="331200" y="586756"/>
            <a:ext cx="234300" cy="23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5" name="Google Shape;675;p15"/>
          <p:cNvGrpSpPr/>
          <p:nvPr/>
        </p:nvGrpSpPr>
        <p:grpSpPr>
          <a:xfrm flipH="1">
            <a:off x="109675" y="96520"/>
            <a:ext cx="1759150" cy="132823"/>
            <a:chOff x="1655550" y="403250"/>
            <a:chExt cx="1593000" cy="120300"/>
          </a:xfrm>
        </p:grpSpPr>
        <p:cxnSp>
          <p:nvCxnSpPr>
            <p:cNvPr id="676" name="Google Shape;676;p15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15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15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15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15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15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15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15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15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15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15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15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15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15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15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91" name="Google Shape;691;p15"/>
          <p:cNvSpPr/>
          <p:nvPr/>
        </p:nvSpPr>
        <p:spPr>
          <a:xfrm flipH="1">
            <a:off x="8276843" y="4476292"/>
            <a:ext cx="291600" cy="29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5"/>
          <p:cNvSpPr/>
          <p:nvPr/>
        </p:nvSpPr>
        <p:spPr>
          <a:xfrm flipH="1" rot="-5400000">
            <a:off x="8473217" y="4479176"/>
            <a:ext cx="1352700" cy="1352700"/>
          </a:xfrm>
          <a:prstGeom prst="pie">
            <a:avLst>
              <a:gd fmla="val 10723624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15"/>
          <p:cNvGrpSpPr/>
          <p:nvPr/>
        </p:nvGrpSpPr>
        <p:grpSpPr>
          <a:xfrm>
            <a:off x="6958492" y="96531"/>
            <a:ext cx="2109900" cy="874516"/>
            <a:chOff x="3365149" y="3537516"/>
            <a:chExt cx="2109900" cy="874516"/>
          </a:xfrm>
        </p:grpSpPr>
        <p:sp>
          <p:nvSpPr>
            <p:cNvPr id="694" name="Google Shape;694;p15"/>
            <p:cNvSpPr/>
            <p:nvPr/>
          </p:nvSpPr>
          <p:spPr>
            <a:xfrm flipH="1" rot="10800000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 flipH="1" rot="10800000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 flipH="1" rot="10800000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 flipH="1" rot="10800000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 flipH="1" rot="10800000">
              <a:off x="43789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 flipH="1" rot="10800000">
              <a:off x="40410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 flipH="1" rot="10800000">
              <a:off x="404104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 flipH="1" rot="10800000">
              <a:off x="370309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 flipH="1" rot="10800000">
              <a:off x="370309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 flipH="1" rot="10800000">
              <a:off x="33651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15"/>
          <p:cNvGrpSpPr/>
          <p:nvPr/>
        </p:nvGrpSpPr>
        <p:grpSpPr>
          <a:xfrm>
            <a:off x="125899" y="4532975"/>
            <a:ext cx="1434000" cy="478366"/>
            <a:chOff x="7668799" y="4618900"/>
            <a:chExt cx="1434000" cy="478366"/>
          </a:xfrm>
        </p:grpSpPr>
        <p:sp>
          <p:nvSpPr>
            <p:cNvPr id="713" name="Google Shape;713;p15"/>
            <p:cNvSpPr/>
            <p:nvPr/>
          </p:nvSpPr>
          <p:spPr>
            <a:xfrm flipH="1" rot="10800000">
              <a:off x="8344699" y="5015053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 flipH="1" rot="10800000">
              <a:off x="8682649" y="50150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 flipH="1" rot="10800000">
              <a:off x="8682649" y="461890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 flipH="1" rot="10800000">
              <a:off x="9020599" y="50150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 flipH="1" rot="10800000">
              <a:off x="9020599" y="461890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 flipH="1" rot="10800000">
              <a:off x="8344699" y="461890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 flipH="1" rot="10800000">
              <a:off x="8006749" y="5015053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 flipH="1" rot="10800000">
              <a:off x="8006749" y="461890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 flipH="1" rot="10800000">
              <a:off x="7668799" y="5015053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 flipH="1" rot="10800000">
              <a:off x="7668799" y="461890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5_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6"/>
          <p:cNvSpPr txBox="1"/>
          <p:nvPr>
            <p:ph type="title"/>
          </p:nvPr>
        </p:nvSpPr>
        <p:spPr>
          <a:xfrm>
            <a:off x="720000" y="2650950"/>
            <a:ext cx="21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6"/>
          <p:cNvSpPr txBox="1"/>
          <p:nvPr>
            <p:ph idx="1" type="body"/>
          </p:nvPr>
        </p:nvSpPr>
        <p:spPr>
          <a:xfrm>
            <a:off x="720000" y="3356725"/>
            <a:ext cx="26427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726" name="Google Shape;726;p16"/>
          <p:cNvSpPr/>
          <p:nvPr/>
        </p:nvSpPr>
        <p:spPr>
          <a:xfrm rot="-5400000">
            <a:off x="-53469" y="-517648"/>
            <a:ext cx="1014900" cy="1014900"/>
          </a:xfrm>
          <a:prstGeom prst="pie">
            <a:avLst>
              <a:gd fmla="val 5393849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7" name="Google Shape;727;p16"/>
          <p:cNvGrpSpPr/>
          <p:nvPr/>
        </p:nvGrpSpPr>
        <p:grpSpPr>
          <a:xfrm>
            <a:off x="449455" y="200038"/>
            <a:ext cx="1822902" cy="172065"/>
            <a:chOff x="1655550" y="403250"/>
            <a:chExt cx="1274400" cy="120300"/>
          </a:xfrm>
        </p:grpSpPr>
        <p:cxnSp>
          <p:nvCxnSpPr>
            <p:cNvPr id="728" name="Google Shape;728;p16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Google Shape;729;p16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Google Shape;730;p16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Google Shape;731;p16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2" name="Google Shape;732;p16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3" name="Google Shape;733;p16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4" name="Google Shape;734;p16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16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16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16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16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9" name="Google Shape;739;p16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0" name="Google Shape;740;p16"/>
          <p:cNvGrpSpPr/>
          <p:nvPr/>
        </p:nvGrpSpPr>
        <p:grpSpPr>
          <a:xfrm rot="5400000">
            <a:off x="8132262" y="540111"/>
            <a:ext cx="1394252" cy="484635"/>
            <a:chOff x="97475" y="4643613"/>
            <a:chExt cx="1241100" cy="431400"/>
          </a:xfrm>
        </p:grpSpPr>
        <p:sp>
          <p:nvSpPr>
            <p:cNvPr id="741" name="Google Shape;741;p16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16"/>
          <p:cNvSpPr/>
          <p:nvPr/>
        </p:nvSpPr>
        <p:spPr>
          <a:xfrm flipH="1" rot="10800000">
            <a:off x="8152488" y="4527375"/>
            <a:ext cx="364500" cy="36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6"/>
          <p:cNvSpPr/>
          <p:nvPr/>
        </p:nvSpPr>
        <p:spPr>
          <a:xfrm flipH="1" rot="-5400000">
            <a:off x="8661392" y="4660892"/>
            <a:ext cx="454800" cy="525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6"/>
          <p:cNvSpPr/>
          <p:nvPr/>
        </p:nvSpPr>
        <p:spPr>
          <a:xfrm flipH="1" rot="10800000">
            <a:off x="8516988" y="4527375"/>
            <a:ext cx="364500" cy="3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" name="Google Shape;754;p16"/>
          <p:cNvGrpSpPr/>
          <p:nvPr/>
        </p:nvGrpSpPr>
        <p:grpSpPr>
          <a:xfrm>
            <a:off x="57508" y="4616991"/>
            <a:ext cx="2109900" cy="478366"/>
            <a:chOff x="3403499" y="2651591"/>
            <a:chExt cx="2109900" cy="478366"/>
          </a:xfrm>
        </p:grpSpPr>
        <p:sp>
          <p:nvSpPr>
            <p:cNvPr id="755" name="Google Shape;755;p16"/>
            <p:cNvSpPr/>
            <p:nvPr/>
          </p:nvSpPr>
          <p:spPr>
            <a:xfrm flipH="1" rot="10800000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flipH="1" rot="10800000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flipH="1" rot="10800000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flipH="1" rot="10800000">
              <a:off x="374144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flipH="1" rot="10800000">
              <a:off x="374144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flipH="1" rot="10800000">
              <a:off x="34034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flipH="1" rot="10800000">
              <a:off x="34034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2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0" name="Google Shape;770;p17"/>
          <p:cNvSpPr txBox="1"/>
          <p:nvPr>
            <p:ph idx="1" type="subTitle"/>
          </p:nvPr>
        </p:nvSpPr>
        <p:spPr>
          <a:xfrm>
            <a:off x="977250" y="2707257"/>
            <a:ext cx="13077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2" type="subTitle"/>
          </p:nvPr>
        </p:nvSpPr>
        <p:spPr>
          <a:xfrm>
            <a:off x="649788" y="3227843"/>
            <a:ext cx="1921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7"/>
          <p:cNvSpPr txBox="1"/>
          <p:nvPr>
            <p:ph idx="3" type="subTitle"/>
          </p:nvPr>
        </p:nvSpPr>
        <p:spPr>
          <a:xfrm>
            <a:off x="6859051" y="2707257"/>
            <a:ext cx="13077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4" type="subTitle"/>
          </p:nvPr>
        </p:nvSpPr>
        <p:spPr>
          <a:xfrm>
            <a:off x="6531603" y="3227843"/>
            <a:ext cx="1921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7"/>
          <p:cNvSpPr txBox="1"/>
          <p:nvPr>
            <p:ph idx="5" type="subTitle"/>
          </p:nvPr>
        </p:nvSpPr>
        <p:spPr>
          <a:xfrm>
            <a:off x="2937850" y="2706546"/>
            <a:ext cx="13077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775" name="Google Shape;775;p17"/>
          <p:cNvSpPr txBox="1"/>
          <p:nvPr>
            <p:ph idx="6" type="subTitle"/>
          </p:nvPr>
        </p:nvSpPr>
        <p:spPr>
          <a:xfrm>
            <a:off x="2610900" y="3226793"/>
            <a:ext cx="1921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7"/>
          <p:cNvSpPr txBox="1"/>
          <p:nvPr>
            <p:ph idx="7" type="subTitle"/>
          </p:nvPr>
        </p:nvSpPr>
        <p:spPr>
          <a:xfrm>
            <a:off x="4898450" y="2707088"/>
            <a:ext cx="13077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777" name="Google Shape;777;p17"/>
          <p:cNvSpPr txBox="1"/>
          <p:nvPr>
            <p:ph idx="8" type="subTitle"/>
          </p:nvPr>
        </p:nvSpPr>
        <p:spPr>
          <a:xfrm>
            <a:off x="4572005" y="3227593"/>
            <a:ext cx="1921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8" name="Google Shape;778;p17"/>
          <p:cNvGrpSpPr/>
          <p:nvPr/>
        </p:nvGrpSpPr>
        <p:grpSpPr>
          <a:xfrm flipH="1">
            <a:off x="38517" y="4209156"/>
            <a:ext cx="2109900" cy="874516"/>
            <a:chOff x="3365149" y="3537516"/>
            <a:chExt cx="2109900" cy="874516"/>
          </a:xfrm>
        </p:grpSpPr>
        <p:sp>
          <p:nvSpPr>
            <p:cNvPr id="779" name="Google Shape;779;p17"/>
            <p:cNvSpPr/>
            <p:nvPr/>
          </p:nvSpPr>
          <p:spPr>
            <a:xfrm flipH="1" rot="10800000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 flipH="1" rot="10800000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 flipH="1" rot="10800000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 flipH="1" rot="10800000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 flipH="1" rot="10800000">
              <a:off x="43789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 flipH="1" rot="10800000">
              <a:off x="40410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 flipH="1" rot="10800000">
              <a:off x="404104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 flipH="1" rot="10800000">
              <a:off x="370309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 flipH="1" rot="10800000">
              <a:off x="370309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 flipH="1" rot="10800000">
              <a:off x="33651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17"/>
          <p:cNvSpPr/>
          <p:nvPr/>
        </p:nvSpPr>
        <p:spPr>
          <a:xfrm flipH="1" rot="10800000">
            <a:off x="8218449" y="4589393"/>
            <a:ext cx="364500" cy="36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7"/>
          <p:cNvSpPr/>
          <p:nvPr/>
        </p:nvSpPr>
        <p:spPr>
          <a:xfrm flipH="1" rot="-5400000">
            <a:off x="8392926" y="4370543"/>
            <a:ext cx="743700" cy="8022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7"/>
          <p:cNvSpPr/>
          <p:nvPr/>
        </p:nvSpPr>
        <p:spPr>
          <a:xfrm flipH="1" rot="10800000">
            <a:off x="8582949" y="4589393"/>
            <a:ext cx="364500" cy="3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7"/>
          <p:cNvSpPr/>
          <p:nvPr/>
        </p:nvSpPr>
        <p:spPr>
          <a:xfrm rot="-5400000">
            <a:off x="0" y="-582000"/>
            <a:ext cx="1108500" cy="1108500"/>
          </a:xfrm>
          <a:prstGeom prst="pie">
            <a:avLst>
              <a:gd fmla="val 5361289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1" name="Google Shape;801;p17"/>
          <p:cNvGrpSpPr/>
          <p:nvPr/>
        </p:nvGrpSpPr>
        <p:grpSpPr>
          <a:xfrm>
            <a:off x="539727" y="161065"/>
            <a:ext cx="1695175" cy="174579"/>
            <a:chOff x="2080350" y="403250"/>
            <a:chExt cx="1168200" cy="120300"/>
          </a:xfrm>
        </p:grpSpPr>
        <p:cxnSp>
          <p:nvCxnSpPr>
            <p:cNvPr id="802" name="Google Shape;802;p17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17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17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17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17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Google Shape;807;p17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8" name="Google Shape;808;p17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Google Shape;809;p17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0" name="Google Shape;810;p17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17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Google Shape;812;p17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13" name="Google Shape;813;p17"/>
          <p:cNvGrpSpPr/>
          <p:nvPr/>
        </p:nvGrpSpPr>
        <p:grpSpPr>
          <a:xfrm rot="-5400000">
            <a:off x="7600751" y="690599"/>
            <a:ext cx="2109900" cy="874516"/>
            <a:chOff x="3365149" y="3537516"/>
            <a:chExt cx="2109900" cy="874516"/>
          </a:xfrm>
        </p:grpSpPr>
        <p:sp>
          <p:nvSpPr>
            <p:cNvPr id="814" name="Google Shape;814;p17"/>
            <p:cNvSpPr/>
            <p:nvPr/>
          </p:nvSpPr>
          <p:spPr>
            <a:xfrm flipH="1" rot="10800000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 flipH="1" rot="10800000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 flipH="1" rot="10800000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 flipH="1" rot="10800000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 flipH="1" rot="10800000">
              <a:off x="43789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 flipH="1" rot="10800000">
              <a:off x="40410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 flipH="1" rot="10800000">
              <a:off x="404104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 flipH="1" rot="10800000">
              <a:off x="370309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 flipH="1" rot="10800000">
              <a:off x="370309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 flipH="1" rot="10800000">
              <a:off x="33651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4" name="Google Shape;834;p18"/>
          <p:cNvSpPr txBox="1"/>
          <p:nvPr>
            <p:ph idx="1" type="subTitle"/>
          </p:nvPr>
        </p:nvSpPr>
        <p:spPr>
          <a:xfrm>
            <a:off x="3845700" y="2716025"/>
            <a:ext cx="14526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835" name="Google Shape;835;p18"/>
          <p:cNvSpPr txBox="1"/>
          <p:nvPr>
            <p:ph idx="2" type="subTitle"/>
          </p:nvPr>
        </p:nvSpPr>
        <p:spPr>
          <a:xfrm>
            <a:off x="3401549" y="3340300"/>
            <a:ext cx="23409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18"/>
          <p:cNvSpPr txBox="1"/>
          <p:nvPr>
            <p:ph idx="3" type="subTitle"/>
          </p:nvPr>
        </p:nvSpPr>
        <p:spPr>
          <a:xfrm>
            <a:off x="6526702" y="2716025"/>
            <a:ext cx="14526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837" name="Google Shape;837;p18"/>
          <p:cNvSpPr txBox="1"/>
          <p:nvPr>
            <p:ph idx="4" type="subTitle"/>
          </p:nvPr>
        </p:nvSpPr>
        <p:spPr>
          <a:xfrm>
            <a:off x="6082551" y="3340300"/>
            <a:ext cx="23409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18"/>
          <p:cNvSpPr txBox="1"/>
          <p:nvPr>
            <p:ph idx="5" type="subTitle"/>
          </p:nvPr>
        </p:nvSpPr>
        <p:spPr>
          <a:xfrm>
            <a:off x="1156700" y="2716025"/>
            <a:ext cx="14526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839" name="Google Shape;839;p18"/>
          <p:cNvSpPr txBox="1"/>
          <p:nvPr>
            <p:ph idx="6" type="subTitle"/>
          </p:nvPr>
        </p:nvSpPr>
        <p:spPr>
          <a:xfrm>
            <a:off x="710450" y="3340300"/>
            <a:ext cx="23451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0" name="Google Shape;840;p18"/>
          <p:cNvGrpSpPr/>
          <p:nvPr/>
        </p:nvGrpSpPr>
        <p:grpSpPr>
          <a:xfrm>
            <a:off x="97474" y="4559637"/>
            <a:ext cx="1394252" cy="484635"/>
            <a:chOff x="97475" y="4643613"/>
            <a:chExt cx="1241100" cy="431400"/>
          </a:xfrm>
        </p:grpSpPr>
        <p:sp>
          <p:nvSpPr>
            <p:cNvPr id="841" name="Google Shape;841;p18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7695599" y="63738"/>
            <a:ext cx="1394252" cy="484635"/>
            <a:chOff x="97475" y="4643613"/>
            <a:chExt cx="1241100" cy="431400"/>
          </a:xfrm>
        </p:grpSpPr>
        <p:sp>
          <p:nvSpPr>
            <p:cNvPr id="852" name="Google Shape;852;p18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18"/>
          <p:cNvSpPr/>
          <p:nvPr/>
        </p:nvSpPr>
        <p:spPr>
          <a:xfrm rot="5400000">
            <a:off x="8035495" y="4616994"/>
            <a:ext cx="1108500" cy="1108500"/>
          </a:xfrm>
          <a:prstGeom prst="pie">
            <a:avLst>
              <a:gd fmla="val 5361289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3" name="Google Shape;863;p18"/>
          <p:cNvGrpSpPr/>
          <p:nvPr/>
        </p:nvGrpSpPr>
        <p:grpSpPr>
          <a:xfrm rot="10800000">
            <a:off x="6870392" y="4805600"/>
            <a:ext cx="1695175" cy="174579"/>
            <a:chOff x="2080350" y="403250"/>
            <a:chExt cx="1168200" cy="120300"/>
          </a:xfrm>
        </p:grpSpPr>
        <p:cxnSp>
          <p:nvCxnSpPr>
            <p:cNvPr id="864" name="Google Shape;864;p18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5" name="Google Shape;865;p18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6" name="Google Shape;866;p18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7" name="Google Shape;867;p18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8" name="Google Shape;868;p18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p18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p18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p18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2" name="Google Shape;872;p18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p18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p18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5" name="Google Shape;875;p18"/>
          <p:cNvSpPr/>
          <p:nvPr/>
        </p:nvSpPr>
        <p:spPr>
          <a:xfrm rot="5400000">
            <a:off x="84867" y="-93909"/>
            <a:ext cx="678000" cy="865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" name="Google Shape;876;p18"/>
          <p:cNvGrpSpPr/>
          <p:nvPr/>
        </p:nvGrpSpPr>
        <p:grpSpPr>
          <a:xfrm rot="-5400000">
            <a:off x="-476713" y="1006313"/>
            <a:ext cx="1647035" cy="155464"/>
            <a:chOff x="1655550" y="403250"/>
            <a:chExt cx="1274400" cy="120300"/>
          </a:xfrm>
        </p:grpSpPr>
        <p:cxnSp>
          <p:nvCxnSpPr>
            <p:cNvPr id="877" name="Google Shape;877;p18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8" name="Google Shape;878;p18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9" name="Google Shape;879;p18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0" name="Google Shape;880;p18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1" name="Google Shape;881;p18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p18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p18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18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p18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6" name="Google Shape;886;p18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7" name="Google Shape;887;p18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8" name="Google Shape;888;p18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_1_2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9"/>
          <p:cNvSpPr txBox="1"/>
          <p:nvPr>
            <p:ph type="title"/>
          </p:nvPr>
        </p:nvSpPr>
        <p:spPr>
          <a:xfrm>
            <a:off x="6483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1" name="Google Shape;891;p19"/>
          <p:cNvSpPr txBox="1"/>
          <p:nvPr>
            <p:ph idx="1" type="subTitle"/>
          </p:nvPr>
        </p:nvSpPr>
        <p:spPr>
          <a:xfrm>
            <a:off x="3818003" y="3036510"/>
            <a:ext cx="15081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idx="2" type="subTitle"/>
          </p:nvPr>
        </p:nvSpPr>
        <p:spPr>
          <a:xfrm>
            <a:off x="3395150" y="3558950"/>
            <a:ext cx="23538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9"/>
          <p:cNvSpPr txBox="1"/>
          <p:nvPr>
            <p:ph idx="3" type="subTitle"/>
          </p:nvPr>
        </p:nvSpPr>
        <p:spPr>
          <a:xfrm>
            <a:off x="6479627" y="3036510"/>
            <a:ext cx="15087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894" name="Google Shape;894;p19"/>
          <p:cNvSpPr txBox="1"/>
          <p:nvPr>
            <p:ph idx="4" type="subTitle"/>
          </p:nvPr>
        </p:nvSpPr>
        <p:spPr>
          <a:xfrm>
            <a:off x="6052125" y="3558950"/>
            <a:ext cx="23538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19"/>
          <p:cNvSpPr txBox="1"/>
          <p:nvPr>
            <p:ph idx="5" type="subTitle"/>
          </p:nvPr>
        </p:nvSpPr>
        <p:spPr>
          <a:xfrm>
            <a:off x="1160975" y="3036510"/>
            <a:ext cx="15081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896" name="Google Shape;896;p19"/>
          <p:cNvSpPr txBox="1"/>
          <p:nvPr>
            <p:ph idx="6" type="subTitle"/>
          </p:nvPr>
        </p:nvSpPr>
        <p:spPr>
          <a:xfrm>
            <a:off x="738175" y="3558950"/>
            <a:ext cx="23538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97" name="Google Shape;897;p19"/>
          <p:cNvGrpSpPr/>
          <p:nvPr/>
        </p:nvGrpSpPr>
        <p:grpSpPr>
          <a:xfrm>
            <a:off x="25849" y="4559637"/>
            <a:ext cx="1394252" cy="484635"/>
            <a:chOff x="97475" y="4643613"/>
            <a:chExt cx="1241100" cy="431400"/>
          </a:xfrm>
        </p:grpSpPr>
        <p:sp>
          <p:nvSpPr>
            <p:cNvPr id="898" name="Google Shape;898;p19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19"/>
          <p:cNvGrpSpPr/>
          <p:nvPr/>
        </p:nvGrpSpPr>
        <p:grpSpPr>
          <a:xfrm>
            <a:off x="7623974" y="63738"/>
            <a:ext cx="1394252" cy="484635"/>
            <a:chOff x="97475" y="4643613"/>
            <a:chExt cx="1241100" cy="431400"/>
          </a:xfrm>
        </p:grpSpPr>
        <p:sp>
          <p:nvSpPr>
            <p:cNvPr id="909" name="Google Shape;909;p19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19"/>
          <p:cNvSpPr/>
          <p:nvPr/>
        </p:nvSpPr>
        <p:spPr>
          <a:xfrm rot="5400000">
            <a:off x="7963870" y="4616994"/>
            <a:ext cx="1108500" cy="1108500"/>
          </a:xfrm>
          <a:prstGeom prst="pie">
            <a:avLst>
              <a:gd fmla="val 5361289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0" name="Google Shape;920;p19"/>
          <p:cNvGrpSpPr/>
          <p:nvPr/>
        </p:nvGrpSpPr>
        <p:grpSpPr>
          <a:xfrm rot="10800000">
            <a:off x="6798767" y="4805600"/>
            <a:ext cx="1695175" cy="174579"/>
            <a:chOff x="2080350" y="403250"/>
            <a:chExt cx="1168200" cy="120300"/>
          </a:xfrm>
        </p:grpSpPr>
        <p:cxnSp>
          <p:nvCxnSpPr>
            <p:cNvPr id="921" name="Google Shape;921;p19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2" name="Google Shape;922;p19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3" name="Google Shape;923;p19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19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5" name="Google Shape;925;p19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6" name="Google Shape;926;p19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7" name="Google Shape;927;p19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8" name="Google Shape;928;p19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9" name="Google Shape;929;p19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0" name="Google Shape;930;p19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19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2" name="Google Shape;932;p19"/>
          <p:cNvSpPr/>
          <p:nvPr/>
        </p:nvSpPr>
        <p:spPr>
          <a:xfrm rot="5400000">
            <a:off x="13242" y="-93909"/>
            <a:ext cx="678000" cy="865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3" name="Google Shape;933;p19"/>
          <p:cNvGrpSpPr/>
          <p:nvPr/>
        </p:nvGrpSpPr>
        <p:grpSpPr>
          <a:xfrm rot="-5400000">
            <a:off x="-548338" y="1006313"/>
            <a:ext cx="1647035" cy="155464"/>
            <a:chOff x="1655550" y="403250"/>
            <a:chExt cx="1274400" cy="120300"/>
          </a:xfrm>
        </p:grpSpPr>
        <p:cxnSp>
          <p:nvCxnSpPr>
            <p:cNvPr id="934" name="Google Shape;934;p19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5" name="Google Shape;935;p19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6" name="Google Shape;936;p19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7" name="Google Shape;937;p19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8" name="Google Shape;938;p19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9" name="Google Shape;939;p19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0" name="Google Shape;940;p19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19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19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" name="Google Shape;943;p19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19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19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3_1_1_1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8" name="Google Shape;948;p20"/>
          <p:cNvSpPr txBox="1"/>
          <p:nvPr>
            <p:ph idx="1" type="subTitle"/>
          </p:nvPr>
        </p:nvSpPr>
        <p:spPr>
          <a:xfrm>
            <a:off x="3877050" y="1794650"/>
            <a:ext cx="13899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949" name="Google Shape;949;p20"/>
          <p:cNvSpPr txBox="1"/>
          <p:nvPr>
            <p:ph idx="2" type="subTitle"/>
          </p:nvPr>
        </p:nvSpPr>
        <p:spPr>
          <a:xfrm>
            <a:off x="3510600" y="2215250"/>
            <a:ext cx="2122800" cy="53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20"/>
          <p:cNvSpPr txBox="1"/>
          <p:nvPr>
            <p:ph idx="3" type="subTitle"/>
          </p:nvPr>
        </p:nvSpPr>
        <p:spPr>
          <a:xfrm>
            <a:off x="6667650" y="1794650"/>
            <a:ext cx="13899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951" name="Google Shape;951;p20"/>
          <p:cNvSpPr txBox="1"/>
          <p:nvPr>
            <p:ph idx="4" type="subTitle"/>
          </p:nvPr>
        </p:nvSpPr>
        <p:spPr>
          <a:xfrm>
            <a:off x="6301200" y="2215250"/>
            <a:ext cx="2122800" cy="53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20"/>
          <p:cNvSpPr txBox="1"/>
          <p:nvPr>
            <p:ph idx="5" type="subTitle"/>
          </p:nvPr>
        </p:nvSpPr>
        <p:spPr>
          <a:xfrm>
            <a:off x="1086450" y="1794650"/>
            <a:ext cx="13899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953" name="Google Shape;953;p20"/>
          <p:cNvSpPr txBox="1"/>
          <p:nvPr>
            <p:ph idx="6" type="subTitle"/>
          </p:nvPr>
        </p:nvSpPr>
        <p:spPr>
          <a:xfrm>
            <a:off x="720000" y="2215250"/>
            <a:ext cx="2122800" cy="53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p20"/>
          <p:cNvSpPr txBox="1"/>
          <p:nvPr>
            <p:ph idx="7" type="subTitle"/>
          </p:nvPr>
        </p:nvSpPr>
        <p:spPr>
          <a:xfrm>
            <a:off x="3877050" y="3528025"/>
            <a:ext cx="13899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955" name="Google Shape;955;p20"/>
          <p:cNvSpPr txBox="1"/>
          <p:nvPr>
            <p:ph idx="8" type="subTitle"/>
          </p:nvPr>
        </p:nvSpPr>
        <p:spPr>
          <a:xfrm>
            <a:off x="3510600" y="3946775"/>
            <a:ext cx="2122800" cy="53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6" name="Google Shape;956;p20"/>
          <p:cNvSpPr txBox="1"/>
          <p:nvPr>
            <p:ph idx="9" type="subTitle"/>
          </p:nvPr>
        </p:nvSpPr>
        <p:spPr>
          <a:xfrm>
            <a:off x="6667650" y="3528025"/>
            <a:ext cx="13899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957" name="Google Shape;957;p20"/>
          <p:cNvSpPr txBox="1"/>
          <p:nvPr>
            <p:ph idx="13" type="subTitle"/>
          </p:nvPr>
        </p:nvSpPr>
        <p:spPr>
          <a:xfrm>
            <a:off x="6301200" y="3946775"/>
            <a:ext cx="2122800" cy="53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20"/>
          <p:cNvSpPr txBox="1"/>
          <p:nvPr>
            <p:ph idx="14" type="subTitle"/>
          </p:nvPr>
        </p:nvSpPr>
        <p:spPr>
          <a:xfrm>
            <a:off x="1086450" y="3528025"/>
            <a:ext cx="13899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959" name="Google Shape;959;p20"/>
          <p:cNvSpPr txBox="1"/>
          <p:nvPr>
            <p:ph idx="15" type="subTitle"/>
          </p:nvPr>
        </p:nvSpPr>
        <p:spPr>
          <a:xfrm>
            <a:off x="720000" y="3946775"/>
            <a:ext cx="2122800" cy="53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20"/>
          <p:cNvSpPr/>
          <p:nvPr/>
        </p:nvSpPr>
        <p:spPr>
          <a:xfrm flipH="1" rot="-5400000">
            <a:off x="8607138" y="4611150"/>
            <a:ext cx="495300" cy="597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0"/>
          <p:cNvSpPr/>
          <p:nvPr/>
        </p:nvSpPr>
        <p:spPr>
          <a:xfrm>
            <a:off x="8397888" y="4336950"/>
            <a:ext cx="560100" cy="56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0"/>
          <p:cNvSpPr/>
          <p:nvPr/>
        </p:nvSpPr>
        <p:spPr>
          <a:xfrm rot="10800000">
            <a:off x="-311100" y="-22537"/>
            <a:ext cx="605100" cy="605100"/>
          </a:xfrm>
          <a:prstGeom prst="pie">
            <a:avLst>
              <a:gd fmla="val 5430362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3" name="Google Shape;963;p20"/>
          <p:cNvGrpSpPr/>
          <p:nvPr/>
        </p:nvGrpSpPr>
        <p:grpSpPr>
          <a:xfrm>
            <a:off x="62407" y="185306"/>
            <a:ext cx="2006798" cy="189424"/>
            <a:chOff x="1655550" y="403250"/>
            <a:chExt cx="1274400" cy="120300"/>
          </a:xfrm>
        </p:grpSpPr>
        <p:cxnSp>
          <p:nvCxnSpPr>
            <p:cNvPr id="964" name="Google Shape;964;p20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5" name="Google Shape;965;p20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6" name="Google Shape;966;p20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7" name="Google Shape;967;p20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8" name="Google Shape;968;p20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9" name="Google Shape;969;p20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0" name="Google Shape;970;p20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1" name="Google Shape;971;p20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2" name="Google Shape;972;p20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3" name="Google Shape;973;p20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4" name="Google Shape;974;p20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5" name="Google Shape;975;p20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76" name="Google Shape;976;p20"/>
          <p:cNvGrpSpPr/>
          <p:nvPr/>
        </p:nvGrpSpPr>
        <p:grpSpPr>
          <a:xfrm>
            <a:off x="62391" y="4282838"/>
            <a:ext cx="683700" cy="788700"/>
            <a:chOff x="87025" y="3790463"/>
            <a:chExt cx="683700" cy="788700"/>
          </a:xfrm>
        </p:grpSpPr>
        <p:sp>
          <p:nvSpPr>
            <p:cNvPr id="977" name="Google Shape;977;p20"/>
            <p:cNvSpPr/>
            <p:nvPr/>
          </p:nvSpPr>
          <p:spPr>
            <a:xfrm>
              <a:off x="87025" y="37904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91825" y="37904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696625" y="37904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87025" y="41477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1825" y="41477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696625" y="41477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87025" y="45050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91825" y="45050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696625" y="45050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20"/>
          <p:cNvGrpSpPr/>
          <p:nvPr/>
        </p:nvGrpSpPr>
        <p:grpSpPr>
          <a:xfrm>
            <a:off x="7315049" y="89241"/>
            <a:ext cx="1771950" cy="874516"/>
            <a:chOff x="4417349" y="2255441"/>
            <a:chExt cx="1771950" cy="874516"/>
          </a:xfrm>
        </p:grpSpPr>
        <p:sp>
          <p:nvSpPr>
            <p:cNvPr id="987" name="Google Shape;987;p20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 flipH="1" rot="10800000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 flipH="1" rot="10800000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 flipH="1" rot="10800000">
              <a:off x="54311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 flipH="1" rot="10800000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 flipH="1" rot="10800000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 flipH="1" rot="10800000">
              <a:off x="57691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 flipH="1" rot="10800000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 flipH="1" rot="10800000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 flipH="1" rot="10800000">
              <a:off x="61070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"/>
          <p:cNvGrpSpPr/>
          <p:nvPr/>
        </p:nvGrpSpPr>
        <p:grpSpPr>
          <a:xfrm>
            <a:off x="6980099" y="67158"/>
            <a:ext cx="2109900" cy="874516"/>
            <a:chOff x="3365149" y="3537516"/>
            <a:chExt cx="2109900" cy="874516"/>
          </a:xfrm>
        </p:grpSpPr>
        <p:sp>
          <p:nvSpPr>
            <p:cNvPr id="88" name="Google Shape;88;p3"/>
            <p:cNvSpPr/>
            <p:nvPr/>
          </p:nvSpPr>
          <p:spPr>
            <a:xfrm flipH="1" rot="10800000">
              <a:off x="40410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flipH="1" rot="10800000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flipH="1" rot="10800000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 rot="10800000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 rot="10800000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 rot="10800000">
              <a:off x="40410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 rot="10800000">
              <a:off x="404104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 rot="10800000">
              <a:off x="370309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 rot="10800000">
              <a:off x="370309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 rot="10800000">
              <a:off x="33651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-5400000">
            <a:off x="8423875" y="3636588"/>
            <a:ext cx="1506900" cy="1506900"/>
          </a:xfrm>
          <a:prstGeom prst="blockArc">
            <a:avLst>
              <a:gd fmla="val 10800000" name="adj1"/>
              <a:gd fmla="val 32116" name="adj2"/>
              <a:gd fmla="val 18389" name="adj3"/>
            </a:avLst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415850" y="0"/>
            <a:ext cx="558000" cy="558000"/>
          </a:xfrm>
          <a:prstGeom prst="ellipse">
            <a:avLst/>
          </a:prstGeom>
          <a:solidFill>
            <a:srgbClr val="5CC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93016" y="345290"/>
            <a:ext cx="535500" cy="74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 rot="5400000">
            <a:off x="265300" y="50400"/>
            <a:ext cx="392700" cy="9522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rgbClr val="C463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>
            <a:off x="7622668" y="4901244"/>
            <a:ext cx="1362015" cy="102844"/>
            <a:chOff x="1655550" y="403250"/>
            <a:chExt cx="1593000" cy="120300"/>
          </a:xfrm>
        </p:grpSpPr>
        <p:cxnSp>
          <p:nvCxnSpPr>
            <p:cNvPr id="111" name="Google Shape;111;p3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3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3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3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3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3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3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3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3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3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3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3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3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3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3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6" name="Google Shape;126;p3"/>
          <p:cNvGrpSpPr/>
          <p:nvPr/>
        </p:nvGrpSpPr>
        <p:grpSpPr>
          <a:xfrm flipH="1">
            <a:off x="31674" y="4238091"/>
            <a:ext cx="2109900" cy="874516"/>
            <a:chOff x="3365149" y="3537516"/>
            <a:chExt cx="2109900" cy="874516"/>
          </a:xfrm>
        </p:grpSpPr>
        <p:sp>
          <p:nvSpPr>
            <p:cNvPr id="127" name="Google Shape;127;p3"/>
            <p:cNvSpPr/>
            <p:nvPr/>
          </p:nvSpPr>
          <p:spPr>
            <a:xfrm flipH="1" rot="10800000">
              <a:off x="40410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flipH="1" rot="10800000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flipH="1" rot="10800000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 flipH="1" rot="10800000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 flipH="1" rot="10800000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 flipH="1" rot="10800000">
              <a:off x="40410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 flipH="1" rot="10800000">
              <a:off x="404104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 flipH="1" rot="10800000">
              <a:off x="370309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 flipH="1" rot="10800000">
              <a:off x="370309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flipH="1" rot="10800000">
              <a:off x="33651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3"/>
          <p:cNvSpPr txBox="1"/>
          <p:nvPr>
            <p:ph type="title"/>
          </p:nvPr>
        </p:nvSpPr>
        <p:spPr>
          <a:xfrm>
            <a:off x="5767800" y="2649300"/>
            <a:ext cx="2646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5590700" y="3351648"/>
            <a:ext cx="28182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38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2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4" name="Google Shape;1004;p21"/>
          <p:cNvSpPr/>
          <p:nvPr/>
        </p:nvSpPr>
        <p:spPr>
          <a:xfrm flipH="1">
            <a:off x="474606" y="252613"/>
            <a:ext cx="364500" cy="36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21"/>
          <p:cNvSpPr/>
          <p:nvPr/>
        </p:nvSpPr>
        <p:spPr>
          <a:xfrm flipH="1" rot="5400000">
            <a:off x="5746" y="-19354"/>
            <a:ext cx="333300" cy="35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1"/>
          <p:cNvSpPr/>
          <p:nvPr/>
        </p:nvSpPr>
        <p:spPr>
          <a:xfrm flipH="1">
            <a:off x="8596435" y="4137728"/>
            <a:ext cx="560100" cy="1015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21"/>
          <p:cNvSpPr/>
          <p:nvPr/>
        </p:nvSpPr>
        <p:spPr>
          <a:xfrm flipH="1">
            <a:off x="110106" y="252613"/>
            <a:ext cx="364500" cy="3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21"/>
          <p:cNvGrpSpPr/>
          <p:nvPr/>
        </p:nvGrpSpPr>
        <p:grpSpPr>
          <a:xfrm flipH="1">
            <a:off x="59649" y="4576174"/>
            <a:ext cx="1771950" cy="478358"/>
            <a:chOff x="4417349" y="2651599"/>
            <a:chExt cx="1771950" cy="478358"/>
          </a:xfrm>
        </p:grpSpPr>
        <p:sp>
          <p:nvSpPr>
            <p:cNvPr id="1009" name="Google Shape;1009;p21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 flipH="1" rot="10800000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 flipH="1" rot="10800000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 flipH="1" rot="10800000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 flipH="1" rot="10800000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 flipH="1" rot="10800000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1"/>
          <p:cNvGrpSpPr/>
          <p:nvPr/>
        </p:nvGrpSpPr>
        <p:grpSpPr>
          <a:xfrm>
            <a:off x="7315049" y="48149"/>
            <a:ext cx="1771950" cy="478358"/>
            <a:chOff x="4417349" y="2651599"/>
            <a:chExt cx="1771950" cy="478358"/>
          </a:xfrm>
        </p:grpSpPr>
        <p:sp>
          <p:nvSpPr>
            <p:cNvPr id="1021" name="Google Shape;1021;p21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1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1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1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 flipH="1" rot="10800000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 flipH="1" rot="10800000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 flipH="1" rot="10800000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1"/>
            <p:cNvSpPr/>
            <p:nvPr/>
          </p:nvSpPr>
          <p:spPr>
            <a:xfrm flipH="1" rot="10800000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 flipH="1" rot="10800000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21"/>
          <p:cNvGrpSpPr/>
          <p:nvPr/>
        </p:nvGrpSpPr>
        <p:grpSpPr>
          <a:xfrm flipH="1">
            <a:off x="6610328" y="4793143"/>
            <a:ext cx="2275760" cy="171849"/>
            <a:chOff x="1655550" y="403250"/>
            <a:chExt cx="1593000" cy="120300"/>
          </a:xfrm>
        </p:grpSpPr>
        <p:cxnSp>
          <p:nvCxnSpPr>
            <p:cNvPr id="1033" name="Google Shape;1033;p21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4" name="Google Shape;1034;p21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5" name="Google Shape;1035;p21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6" name="Google Shape;1036;p21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7" name="Google Shape;1037;p21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8" name="Google Shape;1038;p21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9" name="Google Shape;1039;p21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0" name="Google Shape;1040;p21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1" name="Google Shape;1041;p21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2" name="Google Shape;1042;p21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3" name="Google Shape;1043;p21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4" name="Google Shape;1044;p21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5" name="Google Shape;1045;p21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6" name="Google Shape;1046;p21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7" name="Google Shape;1047;p21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2"/>
          <p:cNvSpPr/>
          <p:nvPr/>
        </p:nvSpPr>
        <p:spPr>
          <a:xfrm>
            <a:off x="-29170" y="4404775"/>
            <a:ext cx="535500" cy="74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22"/>
          <p:cNvSpPr/>
          <p:nvPr/>
        </p:nvSpPr>
        <p:spPr>
          <a:xfrm flipH="1">
            <a:off x="221375" y="4404782"/>
            <a:ext cx="1506900" cy="1506900"/>
          </a:xfrm>
          <a:prstGeom prst="blockArc">
            <a:avLst>
              <a:gd fmla="val 10800000" name="adj1"/>
              <a:gd fmla="val 32116" name="adj2"/>
              <a:gd fmla="val 1838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22"/>
          <p:cNvSpPr/>
          <p:nvPr/>
        </p:nvSpPr>
        <p:spPr>
          <a:xfrm flipH="1" rot="-5400000">
            <a:off x="8503200" y="101940"/>
            <a:ext cx="535500" cy="74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2"/>
          <p:cNvSpPr/>
          <p:nvPr/>
        </p:nvSpPr>
        <p:spPr>
          <a:xfrm flipH="1" rot="5400000">
            <a:off x="8163495" y="-305000"/>
            <a:ext cx="605100" cy="605100"/>
          </a:xfrm>
          <a:prstGeom prst="pie">
            <a:avLst>
              <a:gd fmla="val 5430362" name="adj1"/>
              <a:gd fmla="val 1620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3" name="Google Shape;1053;p22"/>
          <p:cNvGrpSpPr/>
          <p:nvPr/>
        </p:nvGrpSpPr>
        <p:grpSpPr>
          <a:xfrm flipH="1">
            <a:off x="6956153" y="4570893"/>
            <a:ext cx="2109900" cy="478366"/>
            <a:chOff x="1159103" y="3477118"/>
            <a:chExt cx="2109900" cy="478366"/>
          </a:xfrm>
        </p:grpSpPr>
        <p:sp>
          <p:nvSpPr>
            <p:cNvPr id="1054" name="Google Shape;1054;p22"/>
            <p:cNvSpPr/>
            <p:nvPr/>
          </p:nvSpPr>
          <p:spPr>
            <a:xfrm flipH="1" rot="10800000">
              <a:off x="183500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 flipH="1" rot="10800000">
              <a:off x="217295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 flipH="1" rot="10800000">
              <a:off x="217295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 flipH="1" rot="10800000">
              <a:off x="251090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 flipH="1" rot="10800000">
              <a:off x="251090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 flipH="1" rot="10800000">
              <a:off x="284885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 flipH="1" rot="10800000">
              <a:off x="284885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 flipH="1" rot="10800000">
              <a:off x="318680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 flipH="1" rot="10800000">
              <a:off x="183500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 flipH="1" rot="10800000">
              <a:off x="149705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 flipH="1" rot="10800000">
              <a:off x="149705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 flipH="1" rot="10800000">
              <a:off x="115910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 flipH="1" rot="10800000">
              <a:off x="115910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22"/>
          <p:cNvGrpSpPr/>
          <p:nvPr/>
        </p:nvGrpSpPr>
        <p:grpSpPr>
          <a:xfrm>
            <a:off x="65353" y="93693"/>
            <a:ext cx="2109900" cy="478366"/>
            <a:chOff x="1159103" y="3477118"/>
            <a:chExt cx="2109900" cy="478366"/>
          </a:xfrm>
        </p:grpSpPr>
        <p:sp>
          <p:nvSpPr>
            <p:cNvPr id="1068" name="Google Shape;1068;p22"/>
            <p:cNvSpPr/>
            <p:nvPr/>
          </p:nvSpPr>
          <p:spPr>
            <a:xfrm flipH="1" rot="10800000">
              <a:off x="183500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 flipH="1" rot="10800000">
              <a:off x="217295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 flipH="1" rot="10800000">
              <a:off x="217295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 flipH="1" rot="10800000">
              <a:off x="251090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 flipH="1" rot="10800000">
              <a:off x="251090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 flipH="1" rot="10800000">
              <a:off x="284885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 flipH="1" rot="10800000">
              <a:off x="284885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 flipH="1" rot="10800000">
              <a:off x="318680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 flipH="1" rot="10800000">
              <a:off x="183500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 flipH="1" rot="10800000">
              <a:off x="149705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 flipH="1" rot="10800000">
              <a:off x="149705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 flipH="1" rot="10800000">
              <a:off x="115910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 flipH="1" rot="10800000">
              <a:off x="115910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82" name="Google Shape;1082;p22"/>
          <p:cNvSpPr txBox="1"/>
          <p:nvPr>
            <p:ph idx="1" type="subTitle"/>
          </p:nvPr>
        </p:nvSpPr>
        <p:spPr>
          <a:xfrm>
            <a:off x="1624599" y="1475225"/>
            <a:ext cx="3884700" cy="61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1083" name="Google Shape;1083;p22"/>
          <p:cNvSpPr txBox="1"/>
          <p:nvPr>
            <p:ph idx="2" type="subTitle"/>
          </p:nvPr>
        </p:nvSpPr>
        <p:spPr>
          <a:xfrm>
            <a:off x="1624600" y="2087825"/>
            <a:ext cx="43920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4" name="Google Shape;1084;p22"/>
          <p:cNvSpPr txBox="1"/>
          <p:nvPr>
            <p:ph idx="3" type="subTitle"/>
          </p:nvPr>
        </p:nvSpPr>
        <p:spPr>
          <a:xfrm>
            <a:off x="1624612" y="2899025"/>
            <a:ext cx="3884700" cy="61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1085" name="Google Shape;1085;p22"/>
          <p:cNvSpPr txBox="1"/>
          <p:nvPr>
            <p:ph idx="4" type="subTitle"/>
          </p:nvPr>
        </p:nvSpPr>
        <p:spPr>
          <a:xfrm>
            <a:off x="1624600" y="3395875"/>
            <a:ext cx="4392000" cy="60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23"/>
          <p:cNvSpPr txBox="1"/>
          <p:nvPr>
            <p:ph hasCustomPrompt="1" type="title"/>
          </p:nvPr>
        </p:nvSpPr>
        <p:spPr>
          <a:xfrm>
            <a:off x="2968350" y="526500"/>
            <a:ext cx="3207300" cy="71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88" name="Google Shape;1088;p23"/>
          <p:cNvSpPr txBox="1"/>
          <p:nvPr>
            <p:ph idx="1" type="subTitle"/>
          </p:nvPr>
        </p:nvSpPr>
        <p:spPr>
          <a:xfrm>
            <a:off x="2850875" y="1270600"/>
            <a:ext cx="3442200" cy="43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9" name="Google Shape;1089;p23"/>
          <p:cNvSpPr txBox="1"/>
          <p:nvPr>
            <p:ph hasCustomPrompt="1" idx="2" type="title"/>
          </p:nvPr>
        </p:nvSpPr>
        <p:spPr>
          <a:xfrm>
            <a:off x="2968350" y="1884475"/>
            <a:ext cx="3207300" cy="71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90" name="Google Shape;1090;p23"/>
          <p:cNvSpPr txBox="1"/>
          <p:nvPr>
            <p:ph idx="3" type="subTitle"/>
          </p:nvPr>
        </p:nvSpPr>
        <p:spPr>
          <a:xfrm>
            <a:off x="2850875" y="2628552"/>
            <a:ext cx="3442200" cy="43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1" name="Google Shape;1091;p23"/>
          <p:cNvSpPr txBox="1"/>
          <p:nvPr>
            <p:ph hasCustomPrompt="1" idx="4" type="title"/>
          </p:nvPr>
        </p:nvSpPr>
        <p:spPr>
          <a:xfrm>
            <a:off x="2968350" y="3242450"/>
            <a:ext cx="3207300" cy="71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92" name="Google Shape;1092;p23"/>
          <p:cNvSpPr txBox="1"/>
          <p:nvPr>
            <p:ph idx="5" type="subTitle"/>
          </p:nvPr>
        </p:nvSpPr>
        <p:spPr>
          <a:xfrm>
            <a:off x="2850875" y="3986525"/>
            <a:ext cx="3442200" cy="43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93" name="Google Shape;1093;p23"/>
          <p:cNvGrpSpPr/>
          <p:nvPr/>
        </p:nvGrpSpPr>
        <p:grpSpPr>
          <a:xfrm>
            <a:off x="70441" y="4689750"/>
            <a:ext cx="1093500" cy="364500"/>
            <a:chOff x="-131075" y="4749725"/>
            <a:chExt cx="1093500" cy="364500"/>
          </a:xfrm>
        </p:grpSpPr>
        <p:sp>
          <p:nvSpPr>
            <p:cNvPr id="1094" name="Google Shape;1094;p23"/>
            <p:cNvSpPr/>
            <p:nvPr/>
          </p:nvSpPr>
          <p:spPr>
            <a:xfrm>
              <a:off x="233425" y="4749725"/>
              <a:ext cx="364500" cy="36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597925" y="4749725"/>
              <a:ext cx="364500" cy="36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-131075" y="4749725"/>
              <a:ext cx="364500" cy="36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23"/>
          <p:cNvGrpSpPr/>
          <p:nvPr/>
        </p:nvGrpSpPr>
        <p:grpSpPr>
          <a:xfrm>
            <a:off x="70449" y="89241"/>
            <a:ext cx="1771950" cy="874516"/>
            <a:chOff x="4079399" y="2255441"/>
            <a:chExt cx="1771950" cy="874516"/>
          </a:xfrm>
        </p:grpSpPr>
        <p:sp>
          <p:nvSpPr>
            <p:cNvPr id="1098" name="Google Shape;1098;p23"/>
            <p:cNvSpPr/>
            <p:nvPr/>
          </p:nvSpPr>
          <p:spPr>
            <a:xfrm flipH="1" rot="10800000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3"/>
            <p:cNvSpPr/>
            <p:nvPr/>
          </p:nvSpPr>
          <p:spPr>
            <a:xfrm flipH="1" rot="10800000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 flipH="1" rot="10800000">
              <a:off x="47552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 flipH="1" rot="10800000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 flipH="1" rot="10800000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 flipH="1" rot="10800000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 flipH="1" rot="10800000">
              <a:off x="44173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 flipH="1" rot="10800000">
              <a:off x="40793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 flipH="1" rot="10800000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-5400000">
            <a:off x="-178762" y="4067002"/>
            <a:ext cx="825121" cy="186922"/>
            <a:chOff x="1655550" y="403250"/>
            <a:chExt cx="531000" cy="120300"/>
          </a:xfrm>
        </p:grpSpPr>
        <p:cxnSp>
          <p:nvCxnSpPr>
            <p:cNvPr id="1114" name="Google Shape;1114;p23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23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23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23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23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19" name="Google Shape;1119;p23"/>
          <p:cNvGrpSpPr/>
          <p:nvPr/>
        </p:nvGrpSpPr>
        <p:grpSpPr>
          <a:xfrm>
            <a:off x="7287824" y="4179741"/>
            <a:ext cx="1771950" cy="874516"/>
            <a:chOff x="4417349" y="2255441"/>
            <a:chExt cx="1771950" cy="874516"/>
          </a:xfrm>
        </p:grpSpPr>
        <p:sp>
          <p:nvSpPr>
            <p:cNvPr id="1120" name="Google Shape;1120;p23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 flipH="1" rot="10800000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 flipH="1" rot="10800000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 flipH="1" rot="10800000">
              <a:off x="54311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 flipH="1" rot="10800000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 flipH="1" rot="10800000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 flipH="1" rot="10800000">
              <a:off x="57691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 flipH="1" rot="10800000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 flipH="1" rot="10800000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 flipH="1" rot="10800000">
              <a:off x="61070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23"/>
          <p:cNvSpPr/>
          <p:nvPr/>
        </p:nvSpPr>
        <p:spPr>
          <a:xfrm flipH="1" rot="-5400000">
            <a:off x="8390806" y="91966"/>
            <a:ext cx="560100" cy="984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23"/>
          <p:cNvSpPr/>
          <p:nvPr/>
        </p:nvSpPr>
        <p:spPr>
          <a:xfrm flipH="1" rot="-5400000">
            <a:off x="8576819" y="-35834"/>
            <a:ext cx="560100" cy="612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_1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4"/>
          <p:cNvSpPr txBox="1"/>
          <p:nvPr>
            <p:ph type="title"/>
          </p:nvPr>
        </p:nvSpPr>
        <p:spPr>
          <a:xfrm>
            <a:off x="720000" y="1273950"/>
            <a:ext cx="3704700" cy="1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139" name="Google Shape;1139;p24"/>
          <p:cNvSpPr txBox="1"/>
          <p:nvPr>
            <p:ph idx="1" type="subTitle"/>
          </p:nvPr>
        </p:nvSpPr>
        <p:spPr>
          <a:xfrm>
            <a:off x="720000" y="2662650"/>
            <a:ext cx="37047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0" name="Google Shape;1140;p24"/>
          <p:cNvSpPr/>
          <p:nvPr/>
        </p:nvSpPr>
        <p:spPr>
          <a:xfrm flipH="1" rot="184040">
            <a:off x="546643" y="4589448"/>
            <a:ext cx="364422" cy="3644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24"/>
          <p:cNvSpPr/>
          <p:nvPr/>
        </p:nvSpPr>
        <p:spPr>
          <a:xfrm flipH="1" rot="5400000">
            <a:off x="7509" y="4370559"/>
            <a:ext cx="743700" cy="8022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24"/>
          <p:cNvSpPr/>
          <p:nvPr/>
        </p:nvSpPr>
        <p:spPr>
          <a:xfrm flipH="1" rot="184040">
            <a:off x="182666" y="4589448"/>
            <a:ext cx="364422" cy="364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3" name="Google Shape;1143;p24"/>
          <p:cNvGrpSpPr/>
          <p:nvPr/>
        </p:nvGrpSpPr>
        <p:grpSpPr>
          <a:xfrm flipH="1">
            <a:off x="54323" y="48149"/>
            <a:ext cx="1771950" cy="478358"/>
            <a:chOff x="4417349" y="2651599"/>
            <a:chExt cx="1771950" cy="478358"/>
          </a:xfrm>
        </p:grpSpPr>
        <p:sp>
          <p:nvSpPr>
            <p:cNvPr id="1144" name="Google Shape;1144;p24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 flipH="1" rot="10800000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 flipH="1" rot="10800000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 flipH="1" rot="10800000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 flipH="1" rot="10800000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 flipH="1" rot="10800000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p24"/>
          <p:cNvGrpSpPr/>
          <p:nvPr/>
        </p:nvGrpSpPr>
        <p:grpSpPr>
          <a:xfrm>
            <a:off x="7320948" y="4587832"/>
            <a:ext cx="1771950" cy="478358"/>
            <a:chOff x="4417349" y="2651599"/>
            <a:chExt cx="1771950" cy="478358"/>
          </a:xfrm>
        </p:grpSpPr>
        <p:sp>
          <p:nvSpPr>
            <p:cNvPr id="1156" name="Google Shape;1156;p24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 flipH="1" rot="10800000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 flipH="1" rot="10800000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 flipH="1" rot="10800000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 flipH="1" rot="10800000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 flipH="1" rot="10800000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7" name="Google Shape;1167;p24"/>
          <p:cNvSpPr/>
          <p:nvPr/>
        </p:nvSpPr>
        <p:spPr>
          <a:xfrm rot="-5400000">
            <a:off x="8077999" y="-517648"/>
            <a:ext cx="1014900" cy="1014900"/>
          </a:xfrm>
          <a:prstGeom prst="pie">
            <a:avLst>
              <a:gd fmla="val 5393849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8" name="Google Shape;1168;p24"/>
          <p:cNvGrpSpPr/>
          <p:nvPr/>
        </p:nvGrpSpPr>
        <p:grpSpPr>
          <a:xfrm flipH="1">
            <a:off x="6977650" y="205423"/>
            <a:ext cx="1446338" cy="163825"/>
            <a:chOff x="1655550" y="403250"/>
            <a:chExt cx="1062000" cy="120300"/>
          </a:xfrm>
        </p:grpSpPr>
        <p:cxnSp>
          <p:nvCxnSpPr>
            <p:cNvPr id="1169" name="Google Shape;1169;p24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0" name="Google Shape;1170;p24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p24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2" name="Google Shape;1172;p24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3" name="Google Shape;1173;p24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4" name="Google Shape;1174;p24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5" name="Google Shape;1175;p24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24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7" name="Google Shape;1177;p24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8" name="Google Shape;1178;p24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25"/>
          <p:cNvGrpSpPr/>
          <p:nvPr/>
        </p:nvGrpSpPr>
        <p:grpSpPr>
          <a:xfrm>
            <a:off x="65743" y="4907331"/>
            <a:ext cx="908010" cy="102844"/>
            <a:chOff x="1655550" y="403250"/>
            <a:chExt cx="1062000" cy="120300"/>
          </a:xfrm>
        </p:grpSpPr>
        <p:cxnSp>
          <p:nvCxnSpPr>
            <p:cNvPr id="1181" name="Google Shape;1181;p25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2" name="Google Shape;1182;p25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3" name="Google Shape;1183;p25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4" name="Google Shape;1184;p25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25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25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25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25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25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25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1" name="Google Shape;1191;p25"/>
          <p:cNvSpPr/>
          <p:nvPr/>
        </p:nvSpPr>
        <p:spPr>
          <a:xfrm>
            <a:off x="116700" y="4517275"/>
            <a:ext cx="247500" cy="247500"/>
          </a:xfrm>
          <a:prstGeom prst="ellipse">
            <a:avLst/>
          </a:prstGeom>
          <a:solidFill>
            <a:srgbClr val="5CC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2" name="Google Shape;1192;p25"/>
          <p:cNvGrpSpPr/>
          <p:nvPr/>
        </p:nvGrpSpPr>
        <p:grpSpPr>
          <a:xfrm>
            <a:off x="6248194" y="4557200"/>
            <a:ext cx="2785800" cy="478366"/>
            <a:chOff x="6305224" y="4575891"/>
            <a:chExt cx="2785800" cy="478366"/>
          </a:xfrm>
        </p:grpSpPr>
        <p:sp>
          <p:nvSpPr>
            <p:cNvPr id="1193" name="Google Shape;1193;p25"/>
            <p:cNvSpPr/>
            <p:nvPr/>
          </p:nvSpPr>
          <p:spPr>
            <a:xfrm flipH="1" rot="10800000">
              <a:off x="6981124" y="497204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 flipH="1" rot="10800000">
              <a:off x="731907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 flipH="1" rot="10800000">
              <a:off x="73190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 flipH="1" rot="10800000">
              <a:off x="765702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 flipH="1" rot="10800000">
              <a:off x="76570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 flipH="1" rot="10800000">
              <a:off x="799497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 flipH="1" rot="10800000">
              <a:off x="79949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 flipH="1" rot="10800000">
              <a:off x="833292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 flipH="1" rot="10800000">
              <a:off x="83329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 flipH="1" rot="10800000">
              <a:off x="867087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 flipH="1" rot="10800000">
              <a:off x="86708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 flipH="1" rot="10800000">
              <a:off x="900882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 flipH="1" rot="10800000">
              <a:off x="90088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 flipH="1" rot="10800000">
              <a:off x="698112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 flipH="1" rot="10800000">
              <a:off x="6643174" y="497204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 flipH="1" rot="10800000">
              <a:off x="664317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 flipH="1" rot="10800000">
              <a:off x="6305224" y="497204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 flipH="1" rot="10800000">
              <a:off x="630522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25"/>
          <p:cNvSpPr/>
          <p:nvPr/>
        </p:nvSpPr>
        <p:spPr>
          <a:xfrm rot="10800000">
            <a:off x="8682307" y="-7281"/>
            <a:ext cx="461700" cy="627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5CC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25"/>
          <p:cNvSpPr/>
          <p:nvPr/>
        </p:nvSpPr>
        <p:spPr>
          <a:xfrm rot="10800000">
            <a:off x="8220607" y="-7281"/>
            <a:ext cx="461700" cy="627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463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5"/>
          <p:cNvSpPr/>
          <p:nvPr/>
        </p:nvSpPr>
        <p:spPr>
          <a:xfrm>
            <a:off x="364200" y="4517275"/>
            <a:ext cx="247500" cy="247500"/>
          </a:xfrm>
          <a:prstGeom prst="ellipse">
            <a:avLst/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4" name="Google Shape;1214;p25"/>
          <p:cNvGrpSpPr/>
          <p:nvPr/>
        </p:nvGrpSpPr>
        <p:grpSpPr>
          <a:xfrm rot="5400000">
            <a:off x="-581051" y="739966"/>
            <a:ext cx="1771950" cy="478366"/>
            <a:chOff x="227499" y="4406441"/>
            <a:chExt cx="1771950" cy="478366"/>
          </a:xfrm>
        </p:grpSpPr>
        <p:sp>
          <p:nvSpPr>
            <p:cNvPr id="1215" name="Google Shape;1215;p25"/>
            <p:cNvSpPr/>
            <p:nvPr/>
          </p:nvSpPr>
          <p:spPr>
            <a:xfrm flipH="1" rot="10800000">
              <a:off x="9033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 flipH="1" rot="10800000">
              <a:off x="12413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 flipH="1" rot="10800000">
              <a:off x="124134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 flipH="1" rot="10800000">
              <a:off x="157929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 flipH="1" rot="10800000">
              <a:off x="157929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 flipH="1" rot="10800000">
              <a:off x="19172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 flipH="1" rot="10800000">
              <a:off x="9033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 flipH="1" rot="10800000">
              <a:off x="56544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 flipH="1" rot="10800000">
              <a:off x="56544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 flipH="1" rot="10800000">
              <a:off x="2274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 flipH="1" rot="10800000">
              <a:off x="2274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7" name="Google Shape;1227;p25"/>
          <p:cNvSpPr txBox="1"/>
          <p:nvPr>
            <p:ph idx="1" type="subTitle"/>
          </p:nvPr>
        </p:nvSpPr>
        <p:spPr>
          <a:xfrm>
            <a:off x="720000" y="1034450"/>
            <a:ext cx="7704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6"/>
          <p:cNvSpPr txBox="1"/>
          <p:nvPr>
            <p:ph type="title"/>
          </p:nvPr>
        </p:nvSpPr>
        <p:spPr>
          <a:xfrm>
            <a:off x="720000" y="445025"/>
            <a:ext cx="29988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30" name="Google Shape;1230;p26"/>
          <p:cNvSpPr txBox="1"/>
          <p:nvPr/>
        </p:nvSpPr>
        <p:spPr>
          <a:xfrm>
            <a:off x="720000" y="3442800"/>
            <a:ext cx="420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b="1" lang="en" sz="1100">
                <a:solidFill>
                  <a:srgbClr val="50275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100">
                <a:solidFill>
                  <a:srgbClr val="595959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includes </a:t>
            </a:r>
            <a:r>
              <a:rPr lang="en" sz="1100">
                <a:solidFill>
                  <a:srgbClr val="595959"/>
                </a:solidFill>
                <a:latin typeface="Didact Gothic"/>
                <a:ea typeface="Didact Gothic"/>
                <a:cs typeface="Didact Gothic"/>
                <a:sym typeface="Didact Gothic"/>
              </a:rPr>
              <a:t>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" sz="1100">
                <a:solidFill>
                  <a:srgbClr val="595959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</a:t>
            </a:r>
            <a:r>
              <a:rPr lang="en" sz="1100">
                <a:solidFill>
                  <a:srgbClr val="3B4088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1" name="Google Shape;1231;p26"/>
          <p:cNvSpPr txBox="1"/>
          <p:nvPr>
            <p:ph idx="1" type="subTitle"/>
          </p:nvPr>
        </p:nvSpPr>
        <p:spPr>
          <a:xfrm>
            <a:off x="738050" y="1674513"/>
            <a:ext cx="2493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26"/>
          <p:cNvSpPr txBox="1"/>
          <p:nvPr>
            <p:ph idx="2" type="subTitle"/>
          </p:nvPr>
        </p:nvSpPr>
        <p:spPr>
          <a:xfrm>
            <a:off x="720000" y="4089300"/>
            <a:ext cx="3987300" cy="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3" name="Google Shape;1233;p26"/>
          <p:cNvGrpSpPr/>
          <p:nvPr/>
        </p:nvGrpSpPr>
        <p:grpSpPr>
          <a:xfrm rot="5400000">
            <a:off x="-730917" y="896896"/>
            <a:ext cx="2109900" cy="478366"/>
            <a:chOff x="3403499" y="2651591"/>
            <a:chExt cx="2109900" cy="478366"/>
          </a:xfrm>
        </p:grpSpPr>
        <p:sp>
          <p:nvSpPr>
            <p:cNvPr id="1234" name="Google Shape;1234;p26"/>
            <p:cNvSpPr/>
            <p:nvPr/>
          </p:nvSpPr>
          <p:spPr>
            <a:xfrm flipH="1" rot="10800000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 flipH="1" rot="10800000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 flipH="1" rot="10800000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 flipH="1" rot="10800000">
              <a:off x="374144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 flipH="1" rot="10800000">
              <a:off x="374144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 flipH="1" rot="10800000">
              <a:off x="34034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 flipH="1" rot="10800000">
              <a:off x="34034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26"/>
          <p:cNvSpPr/>
          <p:nvPr/>
        </p:nvSpPr>
        <p:spPr>
          <a:xfrm flipH="1" rot="-5400000">
            <a:off x="8503200" y="105998"/>
            <a:ext cx="535500" cy="74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6"/>
          <p:cNvSpPr/>
          <p:nvPr/>
        </p:nvSpPr>
        <p:spPr>
          <a:xfrm flipH="1" rot="5400000">
            <a:off x="8163495" y="-300941"/>
            <a:ext cx="605100" cy="605100"/>
          </a:xfrm>
          <a:prstGeom prst="pie">
            <a:avLst>
              <a:gd fmla="val 5430362" name="adj1"/>
              <a:gd fmla="val 1620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26"/>
          <p:cNvSpPr/>
          <p:nvPr/>
        </p:nvSpPr>
        <p:spPr>
          <a:xfrm flipH="1">
            <a:off x="511066" y="4626588"/>
            <a:ext cx="364500" cy="36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26"/>
          <p:cNvSpPr/>
          <p:nvPr/>
        </p:nvSpPr>
        <p:spPr>
          <a:xfrm flipH="1" rot="5400000">
            <a:off x="5755" y="4804438"/>
            <a:ext cx="333300" cy="35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26"/>
          <p:cNvSpPr/>
          <p:nvPr/>
        </p:nvSpPr>
        <p:spPr>
          <a:xfrm flipH="1">
            <a:off x="146566" y="4626588"/>
            <a:ext cx="364500" cy="3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26"/>
          <p:cNvGrpSpPr/>
          <p:nvPr/>
        </p:nvGrpSpPr>
        <p:grpSpPr>
          <a:xfrm flipH="1">
            <a:off x="7619408" y="4179741"/>
            <a:ext cx="1434000" cy="874516"/>
            <a:chOff x="3403499" y="2255441"/>
            <a:chExt cx="1434000" cy="874516"/>
          </a:xfrm>
        </p:grpSpPr>
        <p:sp>
          <p:nvSpPr>
            <p:cNvPr id="1253" name="Google Shape;1253;p26"/>
            <p:cNvSpPr/>
            <p:nvPr/>
          </p:nvSpPr>
          <p:spPr>
            <a:xfrm flipH="1" rot="10800000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 flipH="1" rot="10800000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 flipH="1" rot="10800000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 flipH="1" rot="10800000">
              <a:off x="374144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 flipH="1" rot="10800000">
              <a:off x="37414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 flipH="1" rot="10800000">
              <a:off x="374144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 flipH="1" rot="10800000">
              <a:off x="34034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6"/>
            <p:cNvSpPr/>
            <p:nvPr/>
          </p:nvSpPr>
          <p:spPr>
            <a:xfrm flipH="1" rot="10800000">
              <a:off x="34034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6"/>
            <p:cNvSpPr/>
            <p:nvPr/>
          </p:nvSpPr>
          <p:spPr>
            <a:xfrm flipH="1" rot="10800000">
              <a:off x="34034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6"/>
            <p:cNvSpPr/>
            <p:nvPr/>
          </p:nvSpPr>
          <p:spPr>
            <a:xfrm flipH="1" rot="10800000">
              <a:off x="40793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9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7"/>
          <p:cNvSpPr/>
          <p:nvPr/>
        </p:nvSpPr>
        <p:spPr>
          <a:xfrm>
            <a:off x="-14584" y="0"/>
            <a:ext cx="734700" cy="561600"/>
          </a:xfrm>
          <a:prstGeom prst="rect">
            <a:avLst/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27"/>
          <p:cNvSpPr/>
          <p:nvPr/>
        </p:nvSpPr>
        <p:spPr>
          <a:xfrm>
            <a:off x="8424000" y="4592376"/>
            <a:ext cx="734700" cy="561600"/>
          </a:xfrm>
          <a:prstGeom prst="rect">
            <a:avLst/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7"/>
          <p:cNvSpPr/>
          <p:nvPr/>
        </p:nvSpPr>
        <p:spPr>
          <a:xfrm>
            <a:off x="-14584" y="335425"/>
            <a:ext cx="1261500" cy="481200"/>
          </a:xfrm>
          <a:prstGeom prst="rect">
            <a:avLst/>
          </a:prstGeom>
          <a:noFill/>
          <a:ln cap="flat" cmpd="sng" w="9525">
            <a:solidFill>
              <a:srgbClr val="C463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27"/>
          <p:cNvSpPr/>
          <p:nvPr/>
        </p:nvSpPr>
        <p:spPr>
          <a:xfrm rot="5400000">
            <a:off x="7743966" y="4293101"/>
            <a:ext cx="1261500" cy="481200"/>
          </a:xfrm>
          <a:prstGeom prst="rect">
            <a:avLst/>
          </a:prstGeom>
          <a:noFill/>
          <a:ln cap="flat" cmpd="sng" w="9525">
            <a:solidFill>
              <a:srgbClr val="C463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7"/>
          <p:cNvSpPr/>
          <p:nvPr/>
        </p:nvSpPr>
        <p:spPr>
          <a:xfrm>
            <a:off x="-20100" y="4853676"/>
            <a:ext cx="1480200" cy="300300"/>
          </a:xfrm>
          <a:prstGeom prst="rect">
            <a:avLst/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27"/>
          <p:cNvSpPr/>
          <p:nvPr/>
        </p:nvSpPr>
        <p:spPr>
          <a:xfrm rot="5400000">
            <a:off x="-610050" y="4263726"/>
            <a:ext cx="1480200" cy="300300"/>
          </a:xfrm>
          <a:prstGeom prst="rect">
            <a:avLst/>
          </a:prstGeom>
          <a:solidFill>
            <a:srgbClr val="77457D"/>
          </a:solidFill>
          <a:ln cap="flat" cmpd="sng" w="9525">
            <a:solidFill>
              <a:srgbClr val="7745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27"/>
          <p:cNvSpPr/>
          <p:nvPr/>
        </p:nvSpPr>
        <p:spPr>
          <a:xfrm rot="10800000">
            <a:off x="7683900" y="0"/>
            <a:ext cx="1480200" cy="300300"/>
          </a:xfrm>
          <a:prstGeom prst="rect">
            <a:avLst/>
          </a:prstGeom>
          <a:solidFill>
            <a:srgbClr val="77457D"/>
          </a:solidFill>
          <a:ln cap="flat" cmpd="sng" w="9525">
            <a:solidFill>
              <a:srgbClr val="7745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0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8"/>
          <p:cNvSpPr/>
          <p:nvPr/>
        </p:nvSpPr>
        <p:spPr>
          <a:xfrm>
            <a:off x="-20100" y="4853675"/>
            <a:ext cx="5736900" cy="300300"/>
          </a:xfrm>
          <a:prstGeom prst="rect">
            <a:avLst/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28"/>
          <p:cNvSpPr/>
          <p:nvPr/>
        </p:nvSpPr>
        <p:spPr>
          <a:xfrm>
            <a:off x="5716800" y="4853675"/>
            <a:ext cx="1903200" cy="3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28"/>
          <p:cNvSpPr/>
          <p:nvPr/>
        </p:nvSpPr>
        <p:spPr>
          <a:xfrm>
            <a:off x="7620000" y="4853675"/>
            <a:ext cx="1524000" cy="300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28"/>
          <p:cNvSpPr/>
          <p:nvPr/>
        </p:nvSpPr>
        <p:spPr>
          <a:xfrm rot="10800000">
            <a:off x="3407100" y="0"/>
            <a:ext cx="5736900" cy="300300"/>
          </a:xfrm>
          <a:prstGeom prst="rect">
            <a:avLst/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28"/>
          <p:cNvSpPr/>
          <p:nvPr/>
        </p:nvSpPr>
        <p:spPr>
          <a:xfrm rot="10800000">
            <a:off x="1503900" y="0"/>
            <a:ext cx="1903200" cy="3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28"/>
          <p:cNvSpPr/>
          <p:nvPr/>
        </p:nvSpPr>
        <p:spPr>
          <a:xfrm rot="10800000">
            <a:off x="-20100" y="0"/>
            <a:ext cx="1524000" cy="300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4"/>
          <p:cNvGrpSpPr/>
          <p:nvPr/>
        </p:nvGrpSpPr>
        <p:grpSpPr>
          <a:xfrm>
            <a:off x="119318" y="283631"/>
            <a:ext cx="908010" cy="102844"/>
            <a:chOff x="1655550" y="403250"/>
            <a:chExt cx="1062000" cy="120300"/>
          </a:xfrm>
        </p:grpSpPr>
        <p:cxnSp>
          <p:nvCxnSpPr>
            <p:cNvPr id="149" name="Google Shape;149;p4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4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4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4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4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4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4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4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4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4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4"/>
          <p:cNvSpPr/>
          <p:nvPr/>
        </p:nvSpPr>
        <p:spPr>
          <a:xfrm>
            <a:off x="119325" y="526500"/>
            <a:ext cx="291600" cy="291600"/>
          </a:xfrm>
          <a:prstGeom prst="ellipse">
            <a:avLst/>
          </a:prstGeom>
          <a:solidFill>
            <a:srgbClr val="5CC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8624434" y="-452"/>
            <a:ext cx="1053900" cy="1053900"/>
          </a:xfrm>
          <a:prstGeom prst="pie">
            <a:avLst>
              <a:gd fmla="val 5400373" name="adj1"/>
              <a:gd fmla="val 16289686" name="adj2"/>
            </a:avLst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8624434" y="-36177"/>
            <a:ext cx="1053900" cy="1053900"/>
          </a:xfrm>
          <a:prstGeom prst="pie">
            <a:avLst>
              <a:gd fmla="val 5400373" name="adj1"/>
              <a:gd fmla="val 16289686" name="adj2"/>
            </a:avLst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4"/>
          <p:cNvGrpSpPr/>
          <p:nvPr/>
        </p:nvGrpSpPr>
        <p:grpSpPr>
          <a:xfrm>
            <a:off x="8057493" y="283631"/>
            <a:ext cx="908010" cy="102844"/>
            <a:chOff x="1655550" y="403250"/>
            <a:chExt cx="1062000" cy="120300"/>
          </a:xfrm>
        </p:grpSpPr>
        <p:cxnSp>
          <p:nvCxnSpPr>
            <p:cNvPr id="163" name="Google Shape;163;p4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4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4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4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4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4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4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4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4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4"/>
          <p:cNvSpPr/>
          <p:nvPr/>
        </p:nvSpPr>
        <p:spPr>
          <a:xfrm>
            <a:off x="119325" y="818100"/>
            <a:ext cx="291600" cy="291600"/>
          </a:xfrm>
          <a:prstGeom prst="ellipse">
            <a:avLst/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4"/>
          <p:cNvGrpSpPr/>
          <p:nvPr/>
        </p:nvGrpSpPr>
        <p:grpSpPr>
          <a:xfrm>
            <a:off x="8218491" y="2956899"/>
            <a:ext cx="874516" cy="2109900"/>
            <a:chOff x="5905453" y="2567961"/>
            <a:chExt cx="874516" cy="2109900"/>
          </a:xfrm>
        </p:grpSpPr>
        <p:sp>
          <p:nvSpPr>
            <p:cNvPr id="175" name="Google Shape;175;p4"/>
            <p:cNvSpPr/>
            <p:nvPr/>
          </p:nvSpPr>
          <p:spPr>
            <a:xfrm rot="5400000">
              <a:off x="6697757" y="25679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5400000">
              <a:off x="6697770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5400000">
              <a:off x="6301612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5400000">
              <a:off x="6697770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5400000">
              <a:off x="6301612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5400000">
              <a:off x="5905453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5400000">
              <a:off x="6697770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5400000">
              <a:off x="6301612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5400000">
              <a:off x="5905453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5400000">
              <a:off x="6697770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5400000">
              <a:off x="6301612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5400000">
              <a:off x="5905453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5400000">
              <a:off x="6697770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5400000">
              <a:off x="6301612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5400000">
              <a:off x="5905453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5400000">
              <a:off x="6697770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5400000">
              <a:off x="6301612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5400000">
              <a:off x="5905453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4"/>
          <p:cNvSpPr/>
          <p:nvPr/>
        </p:nvSpPr>
        <p:spPr>
          <a:xfrm>
            <a:off x="-4" y="4522729"/>
            <a:ext cx="1308900" cy="1308900"/>
          </a:xfrm>
          <a:prstGeom prst="blockArc">
            <a:avLst>
              <a:gd fmla="val 10695394" name="adj1"/>
              <a:gd fmla="val 12634" name="adj2"/>
              <a:gd fmla="val 22377" name="adj3"/>
            </a:avLst>
          </a:prstGeom>
          <a:solidFill>
            <a:srgbClr val="77457D"/>
          </a:solidFill>
          <a:ln cap="flat" cmpd="sng" w="9525">
            <a:solidFill>
              <a:srgbClr val="7745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"/>
          <p:cNvSpPr txBox="1"/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5" name="Google Shape;195;p4"/>
          <p:cNvSpPr txBox="1"/>
          <p:nvPr>
            <p:ph idx="1" type="body"/>
          </p:nvPr>
        </p:nvSpPr>
        <p:spPr>
          <a:xfrm>
            <a:off x="729300" y="2418975"/>
            <a:ext cx="4937700" cy="21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5"/>
          <p:cNvGrpSpPr/>
          <p:nvPr/>
        </p:nvGrpSpPr>
        <p:grpSpPr>
          <a:xfrm>
            <a:off x="8050500" y="4713275"/>
            <a:ext cx="1093500" cy="364500"/>
            <a:chOff x="-131075" y="4749725"/>
            <a:chExt cx="1093500" cy="364500"/>
          </a:xfrm>
        </p:grpSpPr>
        <p:sp>
          <p:nvSpPr>
            <p:cNvPr id="198" name="Google Shape;198;p5"/>
            <p:cNvSpPr/>
            <p:nvPr/>
          </p:nvSpPr>
          <p:spPr>
            <a:xfrm>
              <a:off x="233425" y="4749725"/>
              <a:ext cx="364500" cy="364500"/>
            </a:xfrm>
            <a:prstGeom prst="ellipse">
              <a:avLst/>
            </a:prstGeom>
            <a:solidFill>
              <a:srgbClr val="774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597925" y="4749725"/>
              <a:ext cx="364500" cy="364500"/>
            </a:xfrm>
            <a:prstGeom prst="ellipse">
              <a:avLst/>
            </a:prstGeom>
            <a:solidFill>
              <a:srgbClr val="5CC9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-131075" y="4749725"/>
              <a:ext cx="364500" cy="364500"/>
            </a:xfrm>
            <a:prstGeom prst="ellipse">
              <a:avLst/>
            </a:prstGeom>
            <a:solidFill>
              <a:srgbClr val="C463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5"/>
          <p:cNvGrpSpPr/>
          <p:nvPr/>
        </p:nvGrpSpPr>
        <p:grpSpPr>
          <a:xfrm>
            <a:off x="8363300" y="3803213"/>
            <a:ext cx="683700" cy="788700"/>
            <a:chOff x="87025" y="3790463"/>
            <a:chExt cx="683700" cy="788700"/>
          </a:xfrm>
        </p:grpSpPr>
        <p:sp>
          <p:nvSpPr>
            <p:cNvPr id="202" name="Google Shape;202;p5"/>
            <p:cNvSpPr/>
            <p:nvPr/>
          </p:nvSpPr>
          <p:spPr>
            <a:xfrm>
              <a:off x="87025" y="37904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91825" y="37904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96625" y="37904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7025" y="41477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91825" y="41477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96625" y="41477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87025" y="45050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391825" y="45050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96625" y="45050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5"/>
          <p:cNvSpPr/>
          <p:nvPr/>
        </p:nvSpPr>
        <p:spPr>
          <a:xfrm rot="-5400000">
            <a:off x="8343950" y="-101100"/>
            <a:ext cx="722400" cy="924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5CC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5"/>
          <p:cNvGrpSpPr/>
          <p:nvPr/>
        </p:nvGrpSpPr>
        <p:grpSpPr>
          <a:xfrm>
            <a:off x="91616" y="116911"/>
            <a:ext cx="988500" cy="375875"/>
            <a:chOff x="8073441" y="295836"/>
            <a:chExt cx="988500" cy="375875"/>
          </a:xfrm>
        </p:grpSpPr>
        <p:sp>
          <p:nvSpPr>
            <p:cNvPr id="213" name="Google Shape;213;p5"/>
            <p:cNvSpPr/>
            <p:nvPr/>
          </p:nvSpPr>
          <p:spPr>
            <a:xfrm>
              <a:off x="83782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6830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89878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0734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83782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6830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89878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80734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5"/>
          <p:cNvSpPr/>
          <p:nvPr/>
        </p:nvSpPr>
        <p:spPr>
          <a:xfrm rot="5400000">
            <a:off x="68425" y="4140950"/>
            <a:ext cx="820500" cy="10008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rgbClr val="C463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574200" y="4471200"/>
            <a:ext cx="291600" cy="291600"/>
          </a:xfrm>
          <a:prstGeom prst="ellipse">
            <a:avLst/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5"/>
          <p:cNvSpPr/>
          <p:nvPr/>
        </p:nvSpPr>
        <p:spPr>
          <a:xfrm rot="5400000">
            <a:off x="-683274" y="4474084"/>
            <a:ext cx="1352700" cy="1352700"/>
          </a:xfrm>
          <a:prstGeom prst="pie">
            <a:avLst>
              <a:gd fmla="val 10723624" name="adj1"/>
              <a:gd fmla="val 16200000" name="adj2"/>
            </a:avLst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5"/>
          <p:cNvGrpSpPr/>
          <p:nvPr/>
        </p:nvGrpSpPr>
        <p:grpSpPr>
          <a:xfrm rot="-5400000">
            <a:off x="8325893" y="758181"/>
            <a:ext cx="908010" cy="102844"/>
            <a:chOff x="1655550" y="403250"/>
            <a:chExt cx="1062000" cy="120300"/>
          </a:xfrm>
        </p:grpSpPr>
        <p:cxnSp>
          <p:nvCxnSpPr>
            <p:cNvPr id="225" name="Google Shape;225;p5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5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5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5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5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5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5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5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5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5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5" name="Google Shape;235;p5"/>
          <p:cNvSpPr txBox="1"/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6" name="Google Shape;236;p5"/>
          <p:cNvSpPr txBox="1"/>
          <p:nvPr>
            <p:ph idx="1" type="body"/>
          </p:nvPr>
        </p:nvSpPr>
        <p:spPr>
          <a:xfrm>
            <a:off x="720000" y="1175525"/>
            <a:ext cx="3834000" cy="3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5"/>
          <p:cNvSpPr txBox="1"/>
          <p:nvPr>
            <p:ph idx="2" type="body"/>
          </p:nvPr>
        </p:nvSpPr>
        <p:spPr>
          <a:xfrm>
            <a:off x="4590000" y="1152475"/>
            <a:ext cx="383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"/>
          <p:cNvSpPr/>
          <p:nvPr/>
        </p:nvSpPr>
        <p:spPr>
          <a:xfrm rot="5400000">
            <a:off x="44283" y="-75701"/>
            <a:ext cx="461700" cy="598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6"/>
          <p:cNvGrpSpPr/>
          <p:nvPr/>
        </p:nvGrpSpPr>
        <p:grpSpPr>
          <a:xfrm rot="-5400000">
            <a:off x="8290593" y="4300042"/>
            <a:ext cx="1362015" cy="102844"/>
            <a:chOff x="1655550" y="403250"/>
            <a:chExt cx="1593000" cy="120300"/>
          </a:xfrm>
        </p:grpSpPr>
        <p:cxnSp>
          <p:nvCxnSpPr>
            <p:cNvPr id="241" name="Google Shape;241;p6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6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6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6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6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6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6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6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6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6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6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6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6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6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6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6" name="Google Shape;256;p6"/>
          <p:cNvGrpSpPr/>
          <p:nvPr/>
        </p:nvGrpSpPr>
        <p:grpSpPr>
          <a:xfrm>
            <a:off x="8347949" y="43641"/>
            <a:ext cx="758100" cy="874516"/>
            <a:chOff x="6189574" y="2639541"/>
            <a:chExt cx="758100" cy="874516"/>
          </a:xfrm>
        </p:grpSpPr>
        <p:sp>
          <p:nvSpPr>
            <p:cNvPr id="257" name="Google Shape;257;p6"/>
            <p:cNvSpPr/>
            <p:nvPr/>
          </p:nvSpPr>
          <p:spPr>
            <a:xfrm flipH="1" rot="10800000">
              <a:off x="6189574" y="34318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 flipH="1" rot="10800000">
              <a:off x="6189574" y="30356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 flipH="1" rot="10800000">
              <a:off x="6189574" y="26395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 flipH="1" rot="10800000">
              <a:off x="6527524" y="34318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 flipH="1" rot="10800000">
              <a:off x="6527524" y="30356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 flipH="1" rot="10800000">
              <a:off x="6527524" y="26395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 flipH="1" rot="10800000">
              <a:off x="6865474" y="34318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 flipH="1" rot="10800000">
              <a:off x="6865474" y="30356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 flipH="1" rot="10800000">
              <a:off x="6865474" y="26395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6"/>
          <p:cNvGrpSpPr/>
          <p:nvPr/>
        </p:nvGrpSpPr>
        <p:grpSpPr>
          <a:xfrm>
            <a:off x="8557600" y="4234311"/>
            <a:ext cx="234300" cy="721100"/>
            <a:chOff x="8557600" y="4077900"/>
            <a:chExt cx="234300" cy="721100"/>
          </a:xfrm>
        </p:grpSpPr>
        <p:sp>
          <p:nvSpPr>
            <p:cNvPr id="267" name="Google Shape;267;p6"/>
            <p:cNvSpPr/>
            <p:nvPr/>
          </p:nvSpPr>
          <p:spPr>
            <a:xfrm>
              <a:off x="8557600" y="4564700"/>
              <a:ext cx="234300" cy="234300"/>
            </a:xfrm>
            <a:prstGeom prst="ellipse">
              <a:avLst/>
            </a:prstGeom>
            <a:solidFill>
              <a:srgbClr val="774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8557600" y="4321300"/>
              <a:ext cx="234300" cy="234300"/>
            </a:xfrm>
            <a:prstGeom prst="ellipse">
              <a:avLst/>
            </a:prstGeom>
            <a:solidFill>
              <a:srgbClr val="C46345"/>
            </a:solidFill>
            <a:ln cap="flat" cmpd="sng" w="9525">
              <a:solidFill>
                <a:srgbClr val="C463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557600" y="4077900"/>
              <a:ext cx="234300" cy="234300"/>
            </a:xfrm>
            <a:prstGeom prst="ellipse">
              <a:avLst/>
            </a:prstGeom>
            <a:solidFill>
              <a:srgbClr val="5CC9BF"/>
            </a:solidFill>
            <a:ln cap="flat" cmpd="sng" w="9525">
              <a:solidFill>
                <a:srgbClr val="5CC9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6"/>
          <p:cNvGrpSpPr/>
          <p:nvPr/>
        </p:nvGrpSpPr>
        <p:grpSpPr>
          <a:xfrm>
            <a:off x="54974" y="4575891"/>
            <a:ext cx="1771950" cy="478366"/>
            <a:chOff x="227499" y="4406441"/>
            <a:chExt cx="1771950" cy="478366"/>
          </a:xfrm>
        </p:grpSpPr>
        <p:sp>
          <p:nvSpPr>
            <p:cNvPr id="271" name="Google Shape;271;p6"/>
            <p:cNvSpPr/>
            <p:nvPr/>
          </p:nvSpPr>
          <p:spPr>
            <a:xfrm flipH="1" rot="10800000">
              <a:off x="9033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 flipH="1" rot="10800000">
              <a:off x="12413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 flipH="1" rot="10800000">
              <a:off x="124134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 flipH="1" rot="10800000">
              <a:off x="157929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 flipH="1" rot="10800000">
              <a:off x="157929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 flipH="1" rot="10800000">
              <a:off x="19172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 flipH="1" rot="10800000">
              <a:off x="9033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 flipH="1" rot="10800000">
              <a:off x="56544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 flipH="1" rot="10800000">
              <a:off x="56544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 flipH="1" rot="10800000">
              <a:off x="2274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 flipH="1" rot="10800000">
              <a:off x="2274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6"/>
          <p:cNvGrpSpPr/>
          <p:nvPr/>
        </p:nvGrpSpPr>
        <p:grpSpPr>
          <a:xfrm rot="-5400000">
            <a:off x="-405882" y="935206"/>
            <a:ext cx="1362015" cy="102844"/>
            <a:chOff x="1655550" y="403250"/>
            <a:chExt cx="1593000" cy="120300"/>
          </a:xfrm>
        </p:grpSpPr>
        <p:cxnSp>
          <p:nvCxnSpPr>
            <p:cNvPr id="283" name="Google Shape;283;p6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6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6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6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6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6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6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6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6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6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6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6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6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6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6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7745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8" name="Google Shape;298;p6"/>
          <p:cNvSpPr txBox="1"/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7"/>
          <p:cNvGrpSpPr/>
          <p:nvPr/>
        </p:nvGrpSpPr>
        <p:grpSpPr>
          <a:xfrm>
            <a:off x="65743" y="4907331"/>
            <a:ext cx="908010" cy="102844"/>
            <a:chOff x="1655550" y="403250"/>
            <a:chExt cx="1062000" cy="120300"/>
          </a:xfrm>
        </p:grpSpPr>
        <p:cxnSp>
          <p:nvCxnSpPr>
            <p:cNvPr id="301" name="Google Shape;301;p7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7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7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7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7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7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7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7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7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7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1" name="Google Shape;311;p7"/>
          <p:cNvSpPr/>
          <p:nvPr/>
        </p:nvSpPr>
        <p:spPr>
          <a:xfrm>
            <a:off x="116700" y="4517275"/>
            <a:ext cx="247500" cy="247500"/>
          </a:xfrm>
          <a:prstGeom prst="ellipse">
            <a:avLst/>
          </a:prstGeom>
          <a:solidFill>
            <a:srgbClr val="5CC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7"/>
          <p:cNvGrpSpPr/>
          <p:nvPr/>
        </p:nvGrpSpPr>
        <p:grpSpPr>
          <a:xfrm>
            <a:off x="6248194" y="4917650"/>
            <a:ext cx="2785800" cy="82208"/>
            <a:chOff x="6305224" y="4575891"/>
            <a:chExt cx="2785800" cy="82208"/>
          </a:xfrm>
        </p:grpSpPr>
        <p:sp>
          <p:nvSpPr>
            <p:cNvPr id="313" name="Google Shape;313;p7"/>
            <p:cNvSpPr/>
            <p:nvPr/>
          </p:nvSpPr>
          <p:spPr>
            <a:xfrm flipH="1" rot="10800000">
              <a:off x="73190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flipH="1" rot="10800000">
              <a:off x="76570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flipH="1" rot="10800000">
              <a:off x="79949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flipH="1" rot="10800000">
              <a:off x="83329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flipH="1" rot="10800000">
              <a:off x="86708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flipH="1" rot="10800000">
              <a:off x="90088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flipH="1" rot="10800000">
              <a:off x="698112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flipH="1" rot="10800000">
              <a:off x="664317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flipH="1" rot="10800000">
              <a:off x="630522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7"/>
          <p:cNvSpPr/>
          <p:nvPr/>
        </p:nvSpPr>
        <p:spPr>
          <a:xfrm rot="10800000">
            <a:off x="8682307" y="-7281"/>
            <a:ext cx="461700" cy="627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5CC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rot="10800000">
            <a:off x="8220607" y="-7281"/>
            <a:ext cx="461700" cy="627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463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>
            <a:off x="364200" y="4517275"/>
            <a:ext cx="247500" cy="247500"/>
          </a:xfrm>
          <a:prstGeom prst="ellipse">
            <a:avLst/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7"/>
          <p:cNvGrpSpPr/>
          <p:nvPr/>
        </p:nvGrpSpPr>
        <p:grpSpPr>
          <a:xfrm rot="5400000">
            <a:off x="-581051" y="739966"/>
            <a:ext cx="1771950" cy="478366"/>
            <a:chOff x="227499" y="4406441"/>
            <a:chExt cx="1771950" cy="478366"/>
          </a:xfrm>
        </p:grpSpPr>
        <p:sp>
          <p:nvSpPr>
            <p:cNvPr id="326" name="Google Shape;326;p7"/>
            <p:cNvSpPr/>
            <p:nvPr/>
          </p:nvSpPr>
          <p:spPr>
            <a:xfrm flipH="1" rot="10800000">
              <a:off x="9033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flipH="1" rot="10800000">
              <a:off x="12413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flipH="1" rot="10800000">
              <a:off x="124134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flipH="1" rot="10800000">
              <a:off x="157929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flipH="1" rot="10800000">
              <a:off x="157929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flipH="1" rot="10800000">
              <a:off x="19172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flipH="1" rot="10800000">
              <a:off x="9033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flipH="1" rot="10800000">
              <a:off x="56544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 flipH="1" rot="10800000">
              <a:off x="56544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 flipH="1" rot="10800000">
              <a:off x="2274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 flipH="1" rot="10800000">
              <a:off x="2274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7"/>
          <p:cNvSpPr txBox="1"/>
          <p:nvPr>
            <p:ph idx="1" type="body"/>
          </p:nvPr>
        </p:nvSpPr>
        <p:spPr>
          <a:xfrm>
            <a:off x="729300" y="1380675"/>
            <a:ext cx="3505500" cy="24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38" name="Google Shape;338;p7"/>
          <p:cNvSpPr txBox="1"/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"/>
          <p:cNvSpPr/>
          <p:nvPr/>
        </p:nvSpPr>
        <p:spPr>
          <a:xfrm>
            <a:off x="-8760" y="4531377"/>
            <a:ext cx="461700" cy="627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8"/>
          <p:cNvSpPr/>
          <p:nvPr/>
        </p:nvSpPr>
        <p:spPr>
          <a:xfrm>
            <a:off x="452940" y="4531377"/>
            <a:ext cx="461700" cy="627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8"/>
          <p:cNvSpPr txBox="1"/>
          <p:nvPr>
            <p:ph type="title"/>
          </p:nvPr>
        </p:nvSpPr>
        <p:spPr>
          <a:xfrm>
            <a:off x="3564650" y="1465825"/>
            <a:ext cx="47550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10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43" name="Google Shape;343;p8"/>
          <p:cNvGrpSpPr/>
          <p:nvPr/>
        </p:nvGrpSpPr>
        <p:grpSpPr>
          <a:xfrm>
            <a:off x="92549" y="89241"/>
            <a:ext cx="2785800" cy="874516"/>
            <a:chOff x="3403499" y="2255441"/>
            <a:chExt cx="2785800" cy="874516"/>
          </a:xfrm>
        </p:grpSpPr>
        <p:sp>
          <p:nvSpPr>
            <p:cNvPr id="344" name="Google Shape;344;p8"/>
            <p:cNvSpPr/>
            <p:nvPr/>
          </p:nvSpPr>
          <p:spPr>
            <a:xfrm flipH="1" rot="10800000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flipH="1" rot="10800000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flipH="1" rot="10800000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 flipH="1" rot="10800000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 flipH="1" rot="10800000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flipH="1" rot="10800000">
              <a:off x="47552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flipH="1" rot="10800000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 flipH="1" rot="10800000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 flipH="1" rot="10800000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flipH="1" rot="10800000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 flipH="1" rot="10800000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 flipH="1" rot="10800000">
              <a:off x="54311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 flipH="1" rot="10800000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 flipH="1" rot="10800000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 flipH="1" rot="10800000">
              <a:off x="57691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 flipH="1" rot="10800000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 flipH="1" rot="10800000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flipH="1" rot="10800000">
              <a:off x="61070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flipH="1" rot="10800000">
              <a:off x="44173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flipH="1" rot="10800000">
              <a:off x="40793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 flipH="1" rot="10800000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 flipH="1" rot="10800000">
              <a:off x="374144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 flipH="1" rot="10800000">
              <a:off x="37414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 flipH="1" rot="10800000">
              <a:off x="374144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 flipH="1" rot="10800000">
              <a:off x="34034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 flipH="1" rot="10800000">
              <a:off x="34034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 flipH="1" rot="10800000">
              <a:off x="34034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8"/>
          <p:cNvSpPr/>
          <p:nvPr/>
        </p:nvSpPr>
        <p:spPr>
          <a:xfrm rot="-5400000">
            <a:off x="8414226" y="45416"/>
            <a:ext cx="722400" cy="780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8"/>
          <p:cNvGrpSpPr/>
          <p:nvPr/>
        </p:nvGrpSpPr>
        <p:grpSpPr>
          <a:xfrm>
            <a:off x="6384551" y="300827"/>
            <a:ext cx="2610449" cy="197100"/>
            <a:chOff x="1655550" y="403250"/>
            <a:chExt cx="1593000" cy="120300"/>
          </a:xfrm>
        </p:grpSpPr>
        <p:cxnSp>
          <p:nvCxnSpPr>
            <p:cNvPr id="373" name="Google Shape;373;p8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8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8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8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8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8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8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8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8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8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8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8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8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8" name="Google Shape;388;p8"/>
          <p:cNvGrpSpPr/>
          <p:nvPr/>
        </p:nvGrpSpPr>
        <p:grpSpPr>
          <a:xfrm flipH="1" rot="-5400000">
            <a:off x="7576816" y="3562049"/>
            <a:ext cx="874516" cy="2109900"/>
            <a:chOff x="5905453" y="2567961"/>
            <a:chExt cx="874516" cy="2109900"/>
          </a:xfrm>
        </p:grpSpPr>
        <p:sp>
          <p:nvSpPr>
            <p:cNvPr id="389" name="Google Shape;389;p8"/>
            <p:cNvSpPr/>
            <p:nvPr/>
          </p:nvSpPr>
          <p:spPr>
            <a:xfrm rot="5400000">
              <a:off x="6697757" y="25679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 rot="5400000">
              <a:off x="6697770" y="29059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 rot="5400000">
              <a:off x="6301612" y="29059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 rot="5400000">
              <a:off x="6697770" y="32438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 rot="5400000">
              <a:off x="6301612" y="32438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 rot="5400000">
              <a:off x="5905453" y="32438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 rot="5400000">
              <a:off x="6697770" y="35818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 rot="5400000">
              <a:off x="6301612" y="35818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 rot="5400000">
              <a:off x="5905453" y="35818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5400000">
              <a:off x="6697770" y="39197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rot="5400000">
              <a:off x="6301612" y="39197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 rot="5400000">
              <a:off x="5905453" y="39197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 rot="5400000">
              <a:off x="6697770" y="42577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 rot="5400000">
              <a:off x="6301612" y="42577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 rot="5400000">
              <a:off x="5905453" y="42577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 rot="5400000">
              <a:off x="6697770" y="45956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 rot="5400000">
              <a:off x="6301612" y="45956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 rot="5400000">
              <a:off x="5905453" y="45956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"/>
          <p:cNvSpPr/>
          <p:nvPr/>
        </p:nvSpPr>
        <p:spPr>
          <a:xfrm rot="10800000">
            <a:off x="0" y="-16708"/>
            <a:ext cx="722400" cy="1101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5CC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9"/>
          <p:cNvSpPr/>
          <p:nvPr/>
        </p:nvSpPr>
        <p:spPr>
          <a:xfrm>
            <a:off x="8573175" y="4505075"/>
            <a:ext cx="1352700" cy="1352700"/>
          </a:xfrm>
          <a:prstGeom prst="pie">
            <a:avLst>
              <a:gd fmla="val 10716660" name="adj1"/>
              <a:gd fmla="val 16200000" name="adj2"/>
            </a:avLst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9"/>
          <p:cNvSpPr/>
          <p:nvPr/>
        </p:nvSpPr>
        <p:spPr>
          <a:xfrm>
            <a:off x="8290338" y="4471788"/>
            <a:ext cx="267300" cy="267300"/>
          </a:xfrm>
          <a:prstGeom prst="ellipse">
            <a:avLst/>
          </a:prstGeom>
          <a:solidFill>
            <a:srgbClr val="5CC9BF"/>
          </a:solidFill>
          <a:ln cap="flat" cmpd="sng" w="9525">
            <a:solidFill>
              <a:srgbClr val="5CC9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9"/>
          <p:cNvGrpSpPr/>
          <p:nvPr/>
        </p:nvGrpSpPr>
        <p:grpSpPr>
          <a:xfrm flipH="1" rot="-5400000">
            <a:off x="7572566" y="-528451"/>
            <a:ext cx="874516" cy="2109900"/>
            <a:chOff x="5905453" y="2567961"/>
            <a:chExt cx="874516" cy="2109900"/>
          </a:xfrm>
        </p:grpSpPr>
        <p:sp>
          <p:nvSpPr>
            <p:cNvPr id="412" name="Google Shape;412;p9"/>
            <p:cNvSpPr/>
            <p:nvPr/>
          </p:nvSpPr>
          <p:spPr>
            <a:xfrm rot="5400000">
              <a:off x="6697757" y="25679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 rot="5400000">
              <a:off x="6697770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 rot="5400000">
              <a:off x="6301612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 rot="5400000">
              <a:off x="6697770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 rot="5400000">
              <a:off x="6301612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 rot="5400000">
              <a:off x="5905453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 rot="5400000">
              <a:off x="6697770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5400000">
              <a:off x="6301612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 rot="5400000">
              <a:off x="5905453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 rot="5400000">
              <a:off x="6697770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 rot="5400000">
              <a:off x="6301612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 rot="5400000">
              <a:off x="5905453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 rot="5400000">
              <a:off x="6697770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 rot="5400000">
              <a:off x="6301612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 rot="5400000">
              <a:off x="5905453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 rot="5400000">
              <a:off x="6697770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 rot="5400000">
              <a:off x="6301612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 rot="5400000">
              <a:off x="5905453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9"/>
          <p:cNvGrpSpPr/>
          <p:nvPr/>
        </p:nvGrpSpPr>
        <p:grpSpPr>
          <a:xfrm rot="-5400000">
            <a:off x="-512016" y="4304960"/>
            <a:ext cx="1362015" cy="102844"/>
            <a:chOff x="1655550" y="403250"/>
            <a:chExt cx="1593000" cy="120300"/>
          </a:xfrm>
        </p:grpSpPr>
        <p:cxnSp>
          <p:nvCxnSpPr>
            <p:cNvPr id="431" name="Google Shape;431;p9"/>
            <p:cNvCxnSpPr/>
            <p:nvPr/>
          </p:nvCxnSpPr>
          <p:spPr>
            <a:xfrm flipH="1" rot="10800000">
              <a:off x="1655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9"/>
            <p:cNvCxnSpPr/>
            <p:nvPr/>
          </p:nvCxnSpPr>
          <p:spPr>
            <a:xfrm flipH="1" rot="10800000">
              <a:off x="1761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9"/>
            <p:cNvCxnSpPr/>
            <p:nvPr/>
          </p:nvCxnSpPr>
          <p:spPr>
            <a:xfrm flipH="1" rot="10800000">
              <a:off x="1867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9"/>
            <p:cNvCxnSpPr/>
            <p:nvPr/>
          </p:nvCxnSpPr>
          <p:spPr>
            <a:xfrm flipH="1" rot="10800000">
              <a:off x="1974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9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9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9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9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9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9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9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9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9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9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9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C4634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46" name="Google Shape;446;p9"/>
          <p:cNvGrpSpPr/>
          <p:nvPr/>
        </p:nvGrpSpPr>
        <p:grpSpPr>
          <a:xfrm>
            <a:off x="317426" y="4222745"/>
            <a:ext cx="267300" cy="814650"/>
            <a:chOff x="317426" y="4222745"/>
            <a:chExt cx="267300" cy="814650"/>
          </a:xfrm>
        </p:grpSpPr>
        <p:sp>
          <p:nvSpPr>
            <p:cNvPr id="447" name="Google Shape;447;p9"/>
            <p:cNvSpPr/>
            <p:nvPr/>
          </p:nvSpPr>
          <p:spPr>
            <a:xfrm rot="-5400000">
              <a:off x="317426" y="4770095"/>
              <a:ext cx="267300" cy="267300"/>
            </a:xfrm>
            <a:prstGeom prst="ellipse">
              <a:avLst/>
            </a:prstGeom>
            <a:solidFill>
              <a:srgbClr val="5CC9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 rot="-5400000">
              <a:off x="317426" y="4496420"/>
              <a:ext cx="267300" cy="267300"/>
            </a:xfrm>
            <a:prstGeom prst="ellipse">
              <a:avLst/>
            </a:prstGeom>
            <a:solidFill>
              <a:srgbClr val="774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 rot="-5400000">
              <a:off x="317426" y="4222745"/>
              <a:ext cx="267300" cy="267300"/>
            </a:xfrm>
            <a:prstGeom prst="ellipse">
              <a:avLst/>
            </a:prstGeom>
            <a:solidFill>
              <a:srgbClr val="C463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9"/>
          <p:cNvSpPr/>
          <p:nvPr/>
        </p:nvSpPr>
        <p:spPr>
          <a:xfrm flipH="1" rot="10800000">
            <a:off x="-4" y="-662696"/>
            <a:ext cx="1308900" cy="1308900"/>
          </a:xfrm>
          <a:prstGeom prst="blockArc">
            <a:avLst>
              <a:gd fmla="val 10695394" name="adj1"/>
              <a:gd fmla="val 12634" name="adj2"/>
              <a:gd fmla="val 22377" name="adj3"/>
            </a:avLst>
          </a:prstGeom>
          <a:solidFill>
            <a:srgbClr val="77457D"/>
          </a:solidFill>
          <a:ln cap="flat" cmpd="sng" w="9525">
            <a:solidFill>
              <a:srgbClr val="7745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9"/>
          <p:cNvSpPr txBox="1"/>
          <p:nvPr>
            <p:ph type="title"/>
          </p:nvPr>
        </p:nvSpPr>
        <p:spPr>
          <a:xfrm>
            <a:off x="3720875" y="1618400"/>
            <a:ext cx="4516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2" name="Google Shape;452;p9"/>
          <p:cNvSpPr txBox="1"/>
          <p:nvPr>
            <p:ph idx="1" type="body"/>
          </p:nvPr>
        </p:nvSpPr>
        <p:spPr>
          <a:xfrm>
            <a:off x="3977688" y="2297753"/>
            <a:ext cx="4260000" cy="121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6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/>
          <p:nvPr/>
        </p:nvSpPr>
        <p:spPr>
          <a:xfrm rot="-5400000">
            <a:off x="0" y="-582000"/>
            <a:ext cx="1108500" cy="1108500"/>
          </a:xfrm>
          <a:prstGeom prst="pie">
            <a:avLst>
              <a:gd fmla="val 5361289" name="adj1"/>
              <a:gd fmla="val 16200000" name="adj2"/>
            </a:avLst>
          </a:prstGeom>
          <a:solidFill>
            <a:srgbClr val="C463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0"/>
          <p:cNvSpPr/>
          <p:nvPr/>
        </p:nvSpPr>
        <p:spPr>
          <a:xfrm>
            <a:off x="8618080" y="4414350"/>
            <a:ext cx="535500" cy="74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463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10"/>
          <p:cNvGrpSpPr/>
          <p:nvPr/>
        </p:nvGrpSpPr>
        <p:grpSpPr>
          <a:xfrm>
            <a:off x="539727" y="161065"/>
            <a:ext cx="1695175" cy="174579"/>
            <a:chOff x="2080350" y="403250"/>
            <a:chExt cx="1168200" cy="120300"/>
          </a:xfrm>
        </p:grpSpPr>
        <p:cxnSp>
          <p:nvCxnSpPr>
            <p:cNvPr id="457" name="Google Shape;457;p10"/>
            <p:cNvCxnSpPr/>
            <p:nvPr/>
          </p:nvCxnSpPr>
          <p:spPr>
            <a:xfrm flipH="1" rot="10800000">
              <a:off x="2080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10"/>
            <p:cNvCxnSpPr/>
            <p:nvPr/>
          </p:nvCxnSpPr>
          <p:spPr>
            <a:xfrm flipH="1" rot="10800000">
              <a:off x="2186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10"/>
            <p:cNvCxnSpPr/>
            <p:nvPr/>
          </p:nvCxnSpPr>
          <p:spPr>
            <a:xfrm flipH="1" rot="10800000">
              <a:off x="2292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10"/>
            <p:cNvCxnSpPr/>
            <p:nvPr/>
          </p:nvCxnSpPr>
          <p:spPr>
            <a:xfrm flipH="1" rot="10800000">
              <a:off x="2398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10"/>
            <p:cNvCxnSpPr/>
            <p:nvPr/>
          </p:nvCxnSpPr>
          <p:spPr>
            <a:xfrm flipH="1" rot="10800000">
              <a:off x="2505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10"/>
            <p:cNvCxnSpPr/>
            <p:nvPr/>
          </p:nvCxnSpPr>
          <p:spPr>
            <a:xfrm flipH="1" rot="10800000">
              <a:off x="2611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10"/>
            <p:cNvCxnSpPr/>
            <p:nvPr/>
          </p:nvCxnSpPr>
          <p:spPr>
            <a:xfrm flipH="1" rot="10800000">
              <a:off x="27175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10"/>
            <p:cNvCxnSpPr/>
            <p:nvPr/>
          </p:nvCxnSpPr>
          <p:spPr>
            <a:xfrm flipH="1" rot="10800000">
              <a:off x="28237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10"/>
            <p:cNvCxnSpPr/>
            <p:nvPr/>
          </p:nvCxnSpPr>
          <p:spPr>
            <a:xfrm flipH="1" rot="10800000">
              <a:off x="29299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10"/>
            <p:cNvCxnSpPr/>
            <p:nvPr/>
          </p:nvCxnSpPr>
          <p:spPr>
            <a:xfrm flipH="1" rot="10800000">
              <a:off x="30361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10"/>
            <p:cNvCxnSpPr/>
            <p:nvPr/>
          </p:nvCxnSpPr>
          <p:spPr>
            <a:xfrm flipH="1" rot="10800000">
              <a:off x="3142350" y="403250"/>
              <a:ext cx="106200" cy="120300"/>
            </a:xfrm>
            <a:prstGeom prst="straightConnector1">
              <a:avLst/>
            </a:prstGeom>
            <a:noFill/>
            <a:ln cap="flat" cmpd="sng" w="9525">
              <a:solidFill>
                <a:srgbClr val="5CC9B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8" name="Google Shape;468;p10"/>
          <p:cNvSpPr/>
          <p:nvPr/>
        </p:nvSpPr>
        <p:spPr>
          <a:xfrm flipH="1">
            <a:off x="7659075" y="4404782"/>
            <a:ext cx="1506900" cy="1506900"/>
          </a:xfrm>
          <a:prstGeom prst="blockArc">
            <a:avLst>
              <a:gd fmla="val 10800000" name="adj1"/>
              <a:gd fmla="val 32116" name="adj2"/>
              <a:gd fmla="val 18389" name="adj3"/>
            </a:avLst>
          </a:prstGeom>
          <a:solidFill>
            <a:srgbClr val="5CC9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10"/>
          <p:cNvGrpSpPr/>
          <p:nvPr/>
        </p:nvGrpSpPr>
        <p:grpSpPr>
          <a:xfrm>
            <a:off x="65303" y="4592768"/>
            <a:ext cx="2109900" cy="478366"/>
            <a:chOff x="65303" y="4592768"/>
            <a:chExt cx="2109900" cy="478366"/>
          </a:xfrm>
        </p:grpSpPr>
        <p:sp>
          <p:nvSpPr>
            <p:cNvPr id="470" name="Google Shape;470;p10"/>
            <p:cNvSpPr/>
            <p:nvPr/>
          </p:nvSpPr>
          <p:spPr>
            <a:xfrm flipH="1" rot="10800000">
              <a:off x="741203" y="498892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 flipH="1" rot="10800000">
              <a:off x="1079153" y="498893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 flipH="1" rot="10800000">
              <a:off x="1079153" y="459277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 flipH="1" rot="10800000">
              <a:off x="1417103" y="498893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 flipH="1" rot="10800000">
              <a:off x="1417103" y="459277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 flipH="1" rot="10800000">
              <a:off x="1755053" y="498893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 flipH="1" rot="10800000">
              <a:off x="1755053" y="459277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 flipH="1" rot="10800000">
              <a:off x="2093003" y="498893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 flipH="1" rot="10800000">
              <a:off x="741203" y="459276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 flipH="1" rot="10800000">
              <a:off x="403253" y="498892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 flipH="1" rot="10800000">
              <a:off x="403253" y="459276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 flipH="1" rot="10800000">
              <a:off x="65303" y="498892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 flipH="1" rot="10800000">
              <a:off x="65303" y="459276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10"/>
          <p:cNvGrpSpPr/>
          <p:nvPr/>
        </p:nvGrpSpPr>
        <p:grpSpPr>
          <a:xfrm>
            <a:off x="8002092" y="48916"/>
            <a:ext cx="1096050" cy="874516"/>
            <a:chOff x="4378999" y="3537516"/>
            <a:chExt cx="1096050" cy="874516"/>
          </a:xfrm>
        </p:grpSpPr>
        <p:sp>
          <p:nvSpPr>
            <p:cNvPr id="484" name="Google Shape;484;p10"/>
            <p:cNvSpPr/>
            <p:nvPr/>
          </p:nvSpPr>
          <p:spPr>
            <a:xfrm flipH="1" rot="10800000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 flipH="1" rot="10800000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 flipH="1" rot="10800000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 flipH="1" rot="10800000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 flipH="1" rot="10800000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 flipH="1" rot="10800000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 flipH="1" rot="10800000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 flipH="1" rot="10800000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 flipH="1" rot="10800000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 flipH="1" rot="10800000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 flipH="1" rot="10800000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 flipH="1" rot="10800000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10"/>
          <p:cNvSpPr txBox="1"/>
          <p:nvPr>
            <p:ph idx="1" type="body"/>
          </p:nvPr>
        </p:nvSpPr>
        <p:spPr>
          <a:xfrm>
            <a:off x="720000" y="3247225"/>
            <a:ext cx="3000000" cy="10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9300" y="1152475"/>
            <a:ext cx="768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spreadsheets/d/1-F6AIIrTd5-EC64Kf-ZcxYD9f64X378R0nf_S2JHamQ/copy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9"/>
          <p:cNvSpPr txBox="1"/>
          <p:nvPr>
            <p:ph type="ctrTitle"/>
          </p:nvPr>
        </p:nvSpPr>
        <p:spPr>
          <a:xfrm>
            <a:off x="550225" y="623175"/>
            <a:ext cx="4840800" cy="13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3800"/>
              <a:t>Presentation on 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3800"/>
              <a:t>MAhmudul Hasan SOhag</a:t>
            </a:r>
            <a:endParaRPr sz="3800"/>
          </a:p>
        </p:txBody>
      </p:sp>
      <p:sp>
        <p:nvSpPr>
          <p:cNvPr id="1285" name="Google Shape;1285;p29"/>
          <p:cNvSpPr/>
          <p:nvPr/>
        </p:nvSpPr>
        <p:spPr>
          <a:xfrm rot="5400000">
            <a:off x="1788900" y="1595900"/>
            <a:ext cx="774900" cy="435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29"/>
          <p:cNvSpPr/>
          <p:nvPr/>
        </p:nvSpPr>
        <p:spPr>
          <a:xfrm>
            <a:off x="626450" y="2160888"/>
            <a:ext cx="3948125" cy="821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77457D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ayon"/>
              </a:rPr>
              <a:t>group-03</a:t>
            </a:r>
          </a:p>
        </p:txBody>
      </p:sp>
      <p:sp>
        <p:nvSpPr>
          <p:cNvPr id="1287" name="Google Shape;1287;p29"/>
          <p:cNvSpPr txBox="1"/>
          <p:nvPr>
            <p:ph idx="1" type="subTitle"/>
          </p:nvPr>
        </p:nvSpPr>
        <p:spPr>
          <a:xfrm>
            <a:off x="0" y="3423325"/>
            <a:ext cx="40566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“Falling down is not defeat,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defeat is when someone refuses to get up</a:t>
            </a:r>
            <a:r>
              <a:rPr lang="en" sz="1600"/>
              <a:t>”</a:t>
            </a:r>
            <a:endParaRPr sz="1600"/>
          </a:p>
        </p:txBody>
      </p:sp>
      <p:sp>
        <p:nvSpPr>
          <p:cNvPr id="1288" name="Google Shape;1288;p29"/>
          <p:cNvSpPr/>
          <p:nvPr/>
        </p:nvSpPr>
        <p:spPr>
          <a:xfrm>
            <a:off x="7562167" y="1616989"/>
            <a:ext cx="724265" cy="14240"/>
          </a:xfrm>
          <a:custGeom>
            <a:rect b="b" l="l" r="r" t="t"/>
            <a:pathLst>
              <a:path extrusionOk="0" h="709" w="36060">
                <a:moveTo>
                  <a:pt x="434" y="0"/>
                </a:moveTo>
                <a:cubicBezTo>
                  <a:pt x="1" y="0"/>
                  <a:pt x="1" y="701"/>
                  <a:pt x="434" y="701"/>
                </a:cubicBezTo>
                <a:lnTo>
                  <a:pt x="21983" y="701"/>
                </a:lnTo>
                <a:cubicBezTo>
                  <a:pt x="23529" y="701"/>
                  <a:pt x="25074" y="708"/>
                  <a:pt x="26620" y="708"/>
                </a:cubicBezTo>
                <a:cubicBezTo>
                  <a:pt x="29711" y="708"/>
                  <a:pt x="32802" y="679"/>
                  <a:pt x="35893" y="501"/>
                </a:cubicBezTo>
                <a:cubicBezTo>
                  <a:pt x="36060" y="467"/>
                  <a:pt x="36060" y="234"/>
                  <a:pt x="35893" y="234"/>
                </a:cubicBezTo>
                <a:cubicBezTo>
                  <a:pt x="33258" y="67"/>
                  <a:pt x="30656" y="67"/>
                  <a:pt x="28021" y="34"/>
                </a:cubicBezTo>
                <a:cubicBezTo>
                  <a:pt x="24952" y="23"/>
                  <a:pt x="21887" y="19"/>
                  <a:pt x="18823" y="19"/>
                </a:cubicBezTo>
                <a:cubicBezTo>
                  <a:pt x="12695" y="19"/>
                  <a:pt x="6572" y="34"/>
                  <a:pt x="434" y="34"/>
                </a:cubicBezTo>
                <a:lnTo>
                  <a:pt x="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9"/>
          <p:cNvSpPr/>
          <p:nvPr/>
        </p:nvSpPr>
        <p:spPr>
          <a:xfrm>
            <a:off x="7542745" y="1706708"/>
            <a:ext cx="751058" cy="16209"/>
          </a:xfrm>
          <a:custGeom>
            <a:rect b="b" l="l" r="r" t="t"/>
            <a:pathLst>
              <a:path extrusionOk="0" h="807" w="37394">
                <a:moveTo>
                  <a:pt x="3328" y="0"/>
                </a:moveTo>
                <a:cubicBezTo>
                  <a:pt x="2361" y="0"/>
                  <a:pt x="1395" y="16"/>
                  <a:pt x="434" y="70"/>
                </a:cubicBezTo>
                <a:cubicBezTo>
                  <a:pt x="0" y="70"/>
                  <a:pt x="0" y="704"/>
                  <a:pt x="434" y="737"/>
                </a:cubicBezTo>
                <a:cubicBezTo>
                  <a:pt x="1501" y="790"/>
                  <a:pt x="2574" y="806"/>
                  <a:pt x="3648" y="806"/>
                </a:cubicBezTo>
                <a:cubicBezTo>
                  <a:pt x="5259" y="806"/>
                  <a:pt x="6872" y="770"/>
                  <a:pt x="8473" y="770"/>
                </a:cubicBezTo>
                <a:lnTo>
                  <a:pt x="29955" y="770"/>
                </a:lnTo>
                <a:cubicBezTo>
                  <a:pt x="32357" y="737"/>
                  <a:pt x="34792" y="737"/>
                  <a:pt x="37193" y="570"/>
                </a:cubicBezTo>
                <a:cubicBezTo>
                  <a:pt x="37394" y="537"/>
                  <a:pt x="37394" y="270"/>
                  <a:pt x="37193" y="237"/>
                </a:cubicBezTo>
                <a:cubicBezTo>
                  <a:pt x="34492" y="37"/>
                  <a:pt x="31823" y="37"/>
                  <a:pt x="29121" y="37"/>
                </a:cubicBezTo>
                <a:lnTo>
                  <a:pt x="7672" y="37"/>
                </a:lnTo>
                <a:cubicBezTo>
                  <a:pt x="6231" y="37"/>
                  <a:pt x="4778" y="0"/>
                  <a:pt x="3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29"/>
          <p:cNvSpPr/>
          <p:nvPr/>
        </p:nvSpPr>
        <p:spPr>
          <a:xfrm>
            <a:off x="7302890" y="1568082"/>
            <a:ext cx="66341" cy="66341"/>
          </a:xfrm>
          <a:custGeom>
            <a:rect b="b" l="l" r="r" t="t"/>
            <a:pathLst>
              <a:path extrusionOk="0" fill="none" h="3303" w="3303">
                <a:moveTo>
                  <a:pt x="2769" y="2635"/>
                </a:moveTo>
                <a:cubicBezTo>
                  <a:pt x="2235" y="3236"/>
                  <a:pt x="1301" y="3303"/>
                  <a:pt x="668" y="2769"/>
                </a:cubicBezTo>
                <a:cubicBezTo>
                  <a:pt x="67" y="2235"/>
                  <a:pt x="0" y="1301"/>
                  <a:pt x="534" y="701"/>
                </a:cubicBezTo>
                <a:cubicBezTo>
                  <a:pt x="1068" y="67"/>
                  <a:pt x="2002" y="0"/>
                  <a:pt x="2602" y="534"/>
                </a:cubicBezTo>
                <a:cubicBezTo>
                  <a:pt x="3236" y="1068"/>
                  <a:pt x="3303" y="2002"/>
                  <a:pt x="2769" y="2635"/>
                </a:cubicBezTo>
                <a:close/>
              </a:path>
            </a:pathLst>
          </a:custGeom>
          <a:noFill/>
          <a:ln cap="flat" cmpd="sng" w="5000">
            <a:solidFill>
              <a:srgbClr val="DEDEDE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075" y="2918150"/>
            <a:ext cx="4215776" cy="180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525" y="464300"/>
            <a:ext cx="2752900" cy="23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2" name="Google Shape;1522;p38"/>
          <p:cNvCxnSpPr>
            <a:stCxn id="1523" idx="3"/>
            <a:endCxn id="1524" idx="2"/>
          </p:cNvCxnSpPr>
          <p:nvPr/>
        </p:nvCxnSpPr>
        <p:spPr>
          <a:xfrm flipH="1" rot="10800000">
            <a:off x="2545475" y="2783400"/>
            <a:ext cx="2095800" cy="64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38"/>
          <p:cNvCxnSpPr>
            <a:stCxn id="1526" idx="1"/>
            <a:endCxn id="1524" idx="2"/>
          </p:cNvCxnSpPr>
          <p:nvPr/>
        </p:nvCxnSpPr>
        <p:spPr>
          <a:xfrm rot="10800000">
            <a:off x="4641275" y="2783400"/>
            <a:ext cx="1958100" cy="64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38"/>
          <p:cNvCxnSpPr>
            <a:stCxn id="1528" idx="3"/>
            <a:endCxn id="1524" idx="0"/>
          </p:cNvCxnSpPr>
          <p:nvPr/>
        </p:nvCxnSpPr>
        <p:spPr>
          <a:xfrm>
            <a:off x="3129575" y="1774650"/>
            <a:ext cx="1511700" cy="585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38"/>
          <p:cNvCxnSpPr>
            <a:stCxn id="1530" idx="1"/>
            <a:endCxn id="1524" idx="0"/>
          </p:cNvCxnSpPr>
          <p:nvPr/>
        </p:nvCxnSpPr>
        <p:spPr>
          <a:xfrm flipH="1">
            <a:off x="4641275" y="1776000"/>
            <a:ext cx="2027100" cy="58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38"/>
          <p:cNvSpPr txBox="1"/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532" name="Google Shape;1532;p38"/>
          <p:cNvSpPr/>
          <p:nvPr/>
        </p:nvSpPr>
        <p:spPr>
          <a:xfrm>
            <a:off x="3015850" y="2322150"/>
            <a:ext cx="3173400" cy="508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38"/>
          <p:cNvSpPr/>
          <p:nvPr/>
        </p:nvSpPr>
        <p:spPr>
          <a:xfrm>
            <a:off x="1501175" y="1335900"/>
            <a:ext cx="1628400" cy="877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38"/>
          <p:cNvSpPr txBox="1"/>
          <p:nvPr>
            <p:ph idx="4294967295" type="subTitle"/>
          </p:nvPr>
        </p:nvSpPr>
        <p:spPr>
          <a:xfrm>
            <a:off x="1536575" y="1400675"/>
            <a:ext cx="1557600" cy="68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15067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Lack of</a:t>
            </a:r>
            <a:endParaRPr sz="19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funding</a:t>
            </a: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s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grpSp>
        <p:nvGrpSpPr>
          <p:cNvPr id="1534" name="Google Shape;1534;p38"/>
          <p:cNvGrpSpPr/>
          <p:nvPr/>
        </p:nvGrpSpPr>
        <p:grpSpPr>
          <a:xfrm>
            <a:off x="7794554" y="1470352"/>
            <a:ext cx="620096" cy="610363"/>
            <a:chOff x="2404875" y="3592725"/>
            <a:chExt cx="298525" cy="293825"/>
          </a:xfrm>
        </p:grpSpPr>
        <p:sp>
          <p:nvSpPr>
            <p:cNvPr id="1535" name="Google Shape;1535;p38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8" name="Google Shape;1538;p38"/>
          <p:cNvGrpSpPr/>
          <p:nvPr/>
        </p:nvGrpSpPr>
        <p:grpSpPr>
          <a:xfrm>
            <a:off x="729667" y="3145224"/>
            <a:ext cx="620112" cy="574431"/>
            <a:chOff x="4266025" y="3609275"/>
            <a:chExt cx="299325" cy="277275"/>
          </a:xfrm>
        </p:grpSpPr>
        <p:sp>
          <p:nvSpPr>
            <p:cNvPr id="1539" name="Google Shape;1539;p38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1" name="Google Shape;1541;p38"/>
          <p:cNvGrpSpPr/>
          <p:nvPr/>
        </p:nvGrpSpPr>
        <p:grpSpPr>
          <a:xfrm>
            <a:off x="7794720" y="3122375"/>
            <a:ext cx="620110" cy="620133"/>
            <a:chOff x="3497300" y="3955025"/>
            <a:chExt cx="295375" cy="295400"/>
          </a:xfrm>
        </p:grpSpPr>
        <p:sp>
          <p:nvSpPr>
            <p:cNvPr id="1542" name="Google Shape;1542;p38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p38"/>
          <p:cNvGrpSpPr/>
          <p:nvPr/>
        </p:nvGrpSpPr>
        <p:grpSpPr>
          <a:xfrm>
            <a:off x="729477" y="1466450"/>
            <a:ext cx="620113" cy="618443"/>
            <a:chOff x="3859600" y="3591950"/>
            <a:chExt cx="296975" cy="296175"/>
          </a:xfrm>
        </p:grpSpPr>
        <p:sp>
          <p:nvSpPr>
            <p:cNvPr id="1546" name="Google Shape;1546;p38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38"/>
          <p:cNvSpPr txBox="1"/>
          <p:nvPr>
            <p:ph idx="4294967295" type="subTitle"/>
          </p:nvPr>
        </p:nvSpPr>
        <p:spPr>
          <a:xfrm>
            <a:off x="3205775" y="2360100"/>
            <a:ext cx="2871000" cy="4233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Hiring and Talented Acquisition</a:t>
            </a:r>
            <a:endParaRPr sz="17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49" name="Google Shape;1549;p38"/>
          <p:cNvSpPr/>
          <p:nvPr/>
        </p:nvSpPr>
        <p:spPr>
          <a:xfrm>
            <a:off x="5996975" y="1335900"/>
            <a:ext cx="1628400" cy="877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38"/>
          <p:cNvSpPr/>
          <p:nvPr/>
        </p:nvSpPr>
        <p:spPr>
          <a:xfrm>
            <a:off x="1501175" y="2936100"/>
            <a:ext cx="1628400" cy="877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38"/>
          <p:cNvSpPr/>
          <p:nvPr/>
        </p:nvSpPr>
        <p:spPr>
          <a:xfrm>
            <a:off x="5996975" y="2936100"/>
            <a:ext cx="1628400" cy="877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8"/>
          <p:cNvSpPr txBox="1"/>
          <p:nvPr>
            <p:ph idx="4294967295" type="subTitle"/>
          </p:nvPr>
        </p:nvSpPr>
        <p:spPr>
          <a:xfrm>
            <a:off x="6085625" y="1400675"/>
            <a:ext cx="1511700" cy="68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15067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Market Uncertainty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53" name="Google Shape;1553;p38"/>
          <p:cNvSpPr txBox="1"/>
          <p:nvPr>
            <p:ph idx="4294967295" type="subTitle"/>
          </p:nvPr>
        </p:nvSpPr>
        <p:spPr>
          <a:xfrm>
            <a:off x="1559525" y="2964950"/>
            <a:ext cx="1511700" cy="64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15067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Risk Management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54" name="Google Shape;1554;p38"/>
          <p:cNvSpPr txBox="1"/>
          <p:nvPr>
            <p:ph idx="4294967295" type="subTitle"/>
          </p:nvPr>
        </p:nvSpPr>
        <p:spPr>
          <a:xfrm>
            <a:off x="6055325" y="2964950"/>
            <a:ext cx="1511700" cy="64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15067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Marketing and Branding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from the entrepreneur </a:t>
            </a:r>
            <a:endParaRPr/>
          </a:p>
        </p:txBody>
      </p:sp>
      <p:sp>
        <p:nvSpPr>
          <p:cNvPr id="1560" name="Google Shape;1560;p39"/>
          <p:cNvSpPr/>
          <p:nvPr/>
        </p:nvSpPr>
        <p:spPr>
          <a:xfrm>
            <a:off x="1017800" y="1426117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39"/>
          <p:cNvSpPr txBox="1"/>
          <p:nvPr>
            <p:ph idx="4294967295" type="subTitle"/>
          </p:nvPr>
        </p:nvSpPr>
        <p:spPr>
          <a:xfrm>
            <a:off x="1163100" y="1464067"/>
            <a:ext cx="1679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Embrace Failure</a:t>
            </a:r>
            <a:endParaRPr sz="13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62" name="Google Shape;1562;p39"/>
          <p:cNvSpPr/>
          <p:nvPr/>
        </p:nvSpPr>
        <p:spPr>
          <a:xfrm>
            <a:off x="3586950" y="1426117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39"/>
          <p:cNvSpPr/>
          <p:nvPr/>
        </p:nvSpPr>
        <p:spPr>
          <a:xfrm>
            <a:off x="6139815" y="1426117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39"/>
          <p:cNvSpPr/>
          <p:nvPr/>
        </p:nvSpPr>
        <p:spPr>
          <a:xfrm>
            <a:off x="6145829" y="2408842"/>
            <a:ext cx="1970100" cy="499200"/>
          </a:xfrm>
          <a:prstGeom prst="roundRect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39"/>
          <p:cNvSpPr/>
          <p:nvPr/>
        </p:nvSpPr>
        <p:spPr>
          <a:xfrm>
            <a:off x="3586950" y="2408842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39"/>
          <p:cNvSpPr/>
          <p:nvPr/>
        </p:nvSpPr>
        <p:spPr>
          <a:xfrm>
            <a:off x="1017800" y="2408842"/>
            <a:ext cx="1970100" cy="499200"/>
          </a:xfrm>
          <a:prstGeom prst="roundRect">
            <a:avLst>
              <a:gd fmla="val 50000" name="adj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39"/>
          <p:cNvSpPr/>
          <p:nvPr/>
        </p:nvSpPr>
        <p:spPr>
          <a:xfrm>
            <a:off x="1017800" y="3475642"/>
            <a:ext cx="1970100" cy="49920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39"/>
          <p:cNvSpPr/>
          <p:nvPr/>
        </p:nvSpPr>
        <p:spPr>
          <a:xfrm>
            <a:off x="3608600" y="3475642"/>
            <a:ext cx="1970100" cy="499200"/>
          </a:xfrm>
          <a:prstGeom prst="roundRect">
            <a:avLst>
              <a:gd fmla="val 50000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39"/>
          <p:cNvSpPr/>
          <p:nvPr/>
        </p:nvSpPr>
        <p:spPr>
          <a:xfrm>
            <a:off x="6199400" y="3475642"/>
            <a:ext cx="1970100" cy="499200"/>
          </a:xfrm>
          <a:prstGeom prst="roundRect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39"/>
          <p:cNvSpPr txBox="1"/>
          <p:nvPr>
            <p:ph idx="4294967295" type="subTitle"/>
          </p:nvPr>
        </p:nvSpPr>
        <p:spPr>
          <a:xfrm>
            <a:off x="3753900" y="1464067"/>
            <a:ext cx="1679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Take Calculated Risks</a:t>
            </a:r>
            <a:endParaRPr sz="13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71" name="Google Shape;1571;p39"/>
          <p:cNvSpPr txBox="1"/>
          <p:nvPr>
            <p:ph idx="4294967295" type="subTitle"/>
          </p:nvPr>
        </p:nvSpPr>
        <p:spPr>
          <a:xfrm>
            <a:off x="6268500" y="1464067"/>
            <a:ext cx="1679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Focus on Customer Needs</a:t>
            </a:r>
            <a:endParaRPr sz="13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72" name="Google Shape;1572;p39"/>
          <p:cNvSpPr txBox="1"/>
          <p:nvPr>
            <p:ph idx="4294967295" type="subTitle"/>
          </p:nvPr>
        </p:nvSpPr>
        <p:spPr>
          <a:xfrm>
            <a:off x="1163100" y="2454667"/>
            <a:ext cx="1679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Learn Continuously</a:t>
            </a:r>
            <a:endParaRPr sz="13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73" name="Google Shape;1573;p39"/>
          <p:cNvSpPr txBox="1"/>
          <p:nvPr>
            <p:ph idx="4294967295" type="subTitle"/>
          </p:nvPr>
        </p:nvSpPr>
        <p:spPr>
          <a:xfrm>
            <a:off x="3753900" y="2454667"/>
            <a:ext cx="1679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Adaptability is Key</a:t>
            </a:r>
            <a:endParaRPr sz="13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74" name="Google Shape;1574;p39"/>
          <p:cNvSpPr txBox="1"/>
          <p:nvPr>
            <p:ph idx="4294967295" type="subTitle"/>
          </p:nvPr>
        </p:nvSpPr>
        <p:spPr>
          <a:xfrm>
            <a:off x="6268500" y="2454667"/>
            <a:ext cx="1679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Surround Yourself with a Strong Team</a:t>
            </a:r>
            <a:endParaRPr sz="13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75" name="Google Shape;1575;p39"/>
          <p:cNvSpPr txBox="1"/>
          <p:nvPr>
            <p:ph idx="4294967295" type="subTitle"/>
          </p:nvPr>
        </p:nvSpPr>
        <p:spPr>
          <a:xfrm>
            <a:off x="1163100" y="3521467"/>
            <a:ext cx="1679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Be Resilient</a:t>
            </a:r>
            <a:endParaRPr sz="13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76" name="Google Shape;1576;p39"/>
          <p:cNvSpPr txBox="1"/>
          <p:nvPr>
            <p:ph idx="4294967295" type="subTitle"/>
          </p:nvPr>
        </p:nvSpPr>
        <p:spPr>
          <a:xfrm>
            <a:off x="3753900" y="3521467"/>
            <a:ext cx="1679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Network and Seek Mentorship</a:t>
            </a:r>
            <a:endParaRPr sz="13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77" name="Google Shape;1577;p39"/>
          <p:cNvSpPr txBox="1"/>
          <p:nvPr>
            <p:ph idx="4294967295" type="subTitle"/>
          </p:nvPr>
        </p:nvSpPr>
        <p:spPr>
          <a:xfrm>
            <a:off x="6344700" y="3521467"/>
            <a:ext cx="1679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Value Customer Feedback</a:t>
            </a:r>
            <a:endParaRPr sz="13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40"/>
          <p:cNvSpPr txBox="1"/>
          <p:nvPr>
            <p:ph type="title"/>
          </p:nvPr>
        </p:nvSpPr>
        <p:spPr>
          <a:xfrm>
            <a:off x="837075" y="253425"/>
            <a:ext cx="76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to the country / economy</a:t>
            </a:r>
            <a:endParaRPr/>
          </a:p>
        </p:txBody>
      </p:sp>
      <p:sp>
        <p:nvSpPr>
          <p:cNvPr id="1583" name="Google Shape;1583;p40"/>
          <p:cNvSpPr/>
          <p:nvPr/>
        </p:nvSpPr>
        <p:spPr>
          <a:xfrm flipH="1">
            <a:off x="7356589" y="4230114"/>
            <a:ext cx="18753" cy="5794"/>
          </a:xfrm>
          <a:custGeom>
            <a:rect b="b" l="l" r="r" t="t"/>
            <a:pathLst>
              <a:path extrusionOk="0" h="351" w="1136">
                <a:moveTo>
                  <a:pt x="1" y="0"/>
                </a:moveTo>
                <a:cubicBezTo>
                  <a:pt x="68" y="234"/>
                  <a:pt x="293" y="350"/>
                  <a:pt x="530" y="350"/>
                </a:cubicBezTo>
                <a:cubicBezTo>
                  <a:pt x="768" y="350"/>
                  <a:pt x="1018" y="234"/>
                  <a:pt x="1135" y="0"/>
                </a:cubicBezTo>
                <a:close/>
              </a:path>
            </a:pathLst>
          </a:custGeom>
          <a:solidFill>
            <a:srgbClr val="F2A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40"/>
          <p:cNvSpPr/>
          <p:nvPr/>
        </p:nvSpPr>
        <p:spPr>
          <a:xfrm flipH="1">
            <a:off x="7368653" y="4192136"/>
            <a:ext cx="22311" cy="267"/>
          </a:xfrm>
          <a:custGeom>
            <a:rect b="b" l="l" r="r" t="t"/>
            <a:pathLst>
              <a:path extrusionOk="0" h="16" w="1335">
                <a:moveTo>
                  <a:pt x="361" y="1"/>
                </a:moveTo>
                <a:cubicBezTo>
                  <a:pt x="163" y="1"/>
                  <a:pt x="11" y="4"/>
                  <a:pt x="0" y="16"/>
                </a:cubicBezTo>
                <a:lnTo>
                  <a:pt x="1335" y="16"/>
                </a:lnTo>
                <a:cubicBezTo>
                  <a:pt x="1335" y="16"/>
                  <a:pt x="756" y="1"/>
                  <a:pt x="3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40"/>
          <p:cNvSpPr/>
          <p:nvPr/>
        </p:nvSpPr>
        <p:spPr>
          <a:xfrm flipH="1">
            <a:off x="7150121" y="4191836"/>
            <a:ext cx="22879" cy="17"/>
          </a:xfrm>
          <a:custGeom>
            <a:rect b="b" l="l" r="r" t="t"/>
            <a:pathLst>
              <a:path extrusionOk="0" h="1" w="1369">
                <a:moveTo>
                  <a:pt x="1369" y="0"/>
                </a:moveTo>
                <a:cubicBezTo>
                  <a:pt x="1302" y="0"/>
                  <a:pt x="1" y="0"/>
                  <a:pt x="1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40"/>
          <p:cNvSpPr/>
          <p:nvPr/>
        </p:nvSpPr>
        <p:spPr>
          <a:xfrm flipH="1">
            <a:off x="6363513" y="4191267"/>
            <a:ext cx="658406" cy="1454"/>
          </a:xfrm>
          <a:custGeom>
            <a:rect b="b" l="l" r="r" t="t"/>
            <a:pathLst>
              <a:path extrusionOk="0" h="87" w="39396">
                <a:moveTo>
                  <a:pt x="1" y="1"/>
                </a:moveTo>
                <a:cubicBezTo>
                  <a:pt x="1" y="1"/>
                  <a:pt x="24893" y="86"/>
                  <a:pt x="35106" y="86"/>
                </a:cubicBezTo>
                <a:cubicBezTo>
                  <a:pt x="37660" y="86"/>
                  <a:pt x="39295" y="81"/>
                  <a:pt x="39396" y="68"/>
                </a:cubicBezTo>
                <a:lnTo>
                  <a:pt x="1" y="1"/>
                </a:lnTo>
                <a:close/>
              </a:path>
            </a:pathLst>
          </a:custGeom>
          <a:solidFill>
            <a:srgbClr val="774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7" name="Google Shape;1587;p40"/>
          <p:cNvGrpSpPr/>
          <p:nvPr/>
        </p:nvGrpSpPr>
        <p:grpSpPr>
          <a:xfrm>
            <a:off x="7356593" y="1048537"/>
            <a:ext cx="1615921" cy="1464275"/>
            <a:chOff x="5070718" y="937862"/>
            <a:chExt cx="3076186" cy="3267741"/>
          </a:xfrm>
        </p:grpSpPr>
        <p:sp>
          <p:nvSpPr>
            <p:cNvPr id="1588" name="Google Shape;1588;p40"/>
            <p:cNvSpPr/>
            <p:nvPr/>
          </p:nvSpPr>
          <p:spPr>
            <a:xfrm flipH="1">
              <a:off x="5070718" y="937862"/>
              <a:ext cx="3076186" cy="1968181"/>
            </a:xfrm>
            <a:custGeom>
              <a:rect b="b" l="l" r="r" t="t"/>
              <a:pathLst>
                <a:path extrusionOk="0" h="117767" w="184065">
                  <a:moveTo>
                    <a:pt x="140645" y="1"/>
                  </a:moveTo>
                  <a:cubicBezTo>
                    <a:pt x="134831" y="1"/>
                    <a:pt x="128871" y="555"/>
                    <a:pt x="123055" y="1231"/>
                  </a:cubicBezTo>
                  <a:cubicBezTo>
                    <a:pt x="114415" y="2265"/>
                    <a:pt x="105742" y="1765"/>
                    <a:pt x="96969" y="2299"/>
                  </a:cubicBezTo>
                  <a:cubicBezTo>
                    <a:pt x="77522" y="3500"/>
                    <a:pt x="58108" y="5735"/>
                    <a:pt x="39161" y="10371"/>
                  </a:cubicBezTo>
                  <a:cubicBezTo>
                    <a:pt x="33057" y="11872"/>
                    <a:pt x="26886" y="13674"/>
                    <a:pt x="21749" y="17276"/>
                  </a:cubicBezTo>
                  <a:cubicBezTo>
                    <a:pt x="15478" y="21613"/>
                    <a:pt x="11175" y="28317"/>
                    <a:pt x="8306" y="35356"/>
                  </a:cubicBezTo>
                  <a:cubicBezTo>
                    <a:pt x="0" y="55737"/>
                    <a:pt x="2735" y="78720"/>
                    <a:pt x="6638" y="100369"/>
                  </a:cubicBezTo>
                  <a:cubicBezTo>
                    <a:pt x="7339" y="104138"/>
                    <a:pt x="8139" y="108141"/>
                    <a:pt x="10641" y="111077"/>
                  </a:cubicBezTo>
                  <a:cubicBezTo>
                    <a:pt x="13043" y="113912"/>
                    <a:pt x="16745" y="115380"/>
                    <a:pt x="20381" y="116280"/>
                  </a:cubicBezTo>
                  <a:cubicBezTo>
                    <a:pt x="25109" y="117423"/>
                    <a:pt x="29945" y="117766"/>
                    <a:pt x="34810" y="117766"/>
                  </a:cubicBezTo>
                  <a:cubicBezTo>
                    <a:pt x="39315" y="117766"/>
                    <a:pt x="43844" y="117472"/>
                    <a:pt x="48335" y="117248"/>
                  </a:cubicBezTo>
                  <a:cubicBezTo>
                    <a:pt x="67615" y="116280"/>
                    <a:pt x="86929" y="116481"/>
                    <a:pt x="106142" y="114813"/>
                  </a:cubicBezTo>
                  <a:cubicBezTo>
                    <a:pt x="125356" y="113145"/>
                    <a:pt x="144637" y="109576"/>
                    <a:pt x="162116" y="101403"/>
                  </a:cubicBezTo>
                  <a:cubicBezTo>
                    <a:pt x="167286" y="98968"/>
                    <a:pt x="172490" y="95999"/>
                    <a:pt x="175725" y="91263"/>
                  </a:cubicBezTo>
                  <a:cubicBezTo>
                    <a:pt x="178294" y="87426"/>
                    <a:pt x="179395" y="82823"/>
                    <a:pt x="180329" y="78320"/>
                  </a:cubicBezTo>
                  <a:cubicBezTo>
                    <a:pt x="182330" y="68846"/>
                    <a:pt x="182430" y="59607"/>
                    <a:pt x="183231" y="49966"/>
                  </a:cubicBezTo>
                  <a:cubicBezTo>
                    <a:pt x="184065" y="39659"/>
                    <a:pt x="183164" y="28985"/>
                    <a:pt x="178427" y="19645"/>
                  </a:cubicBezTo>
                  <a:cubicBezTo>
                    <a:pt x="170413" y="3883"/>
                    <a:pt x="156038" y="1"/>
                    <a:pt x="140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0"/>
            <p:cNvSpPr/>
            <p:nvPr/>
          </p:nvSpPr>
          <p:spPr>
            <a:xfrm flipH="1">
              <a:off x="6361291" y="3191425"/>
              <a:ext cx="450268" cy="199063"/>
            </a:xfrm>
            <a:custGeom>
              <a:rect b="b" l="l" r="r" t="t"/>
              <a:pathLst>
                <a:path extrusionOk="0" h="11911" w="26942">
                  <a:moveTo>
                    <a:pt x="4176" y="0"/>
                  </a:moveTo>
                  <a:cubicBezTo>
                    <a:pt x="0" y="0"/>
                    <a:pt x="714" y="5677"/>
                    <a:pt x="1157" y="9191"/>
                  </a:cubicBezTo>
                  <a:cubicBezTo>
                    <a:pt x="1190" y="9524"/>
                    <a:pt x="1257" y="9924"/>
                    <a:pt x="1490" y="10191"/>
                  </a:cubicBezTo>
                  <a:cubicBezTo>
                    <a:pt x="1824" y="10558"/>
                    <a:pt x="2358" y="10592"/>
                    <a:pt x="2825" y="10625"/>
                  </a:cubicBezTo>
                  <a:cubicBezTo>
                    <a:pt x="10297" y="11059"/>
                    <a:pt x="17735" y="11492"/>
                    <a:pt x="25174" y="11893"/>
                  </a:cubicBezTo>
                  <a:cubicBezTo>
                    <a:pt x="25282" y="11904"/>
                    <a:pt x="25396" y="11910"/>
                    <a:pt x="25512" y="11910"/>
                  </a:cubicBezTo>
                  <a:cubicBezTo>
                    <a:pt x="26074" y="11910"/>
                    <a:pt x="26676" y="11757"/>
                    <a:pt x="26842" y="11259"/>
                  </a:cubicBezTo>
                  <a:cubicBezTo>
                    <a:pt x="26942" y="10992"/>
                    <a:pt x="26875" y="10658"/>
                    <a:pt x="26809" y="10391"/>
                  </a:cubicBezTo>
                  <a:cubicBezTo>
                    <a:pt x="26508" y="9091"/>
                    <a:pt x="26175" y="7756"/>
                    <a:pt x="25374" y="6689"/>
                  </a:cubicBezTo>
                  <a:cubicBezTo>
                    <a:pt x="24040" y="4854"/>
                    <a:pt x="21705" y="4054"/>
                    <a:pt x="19503" y="3453"/>
                  </a:cubicBezTo>
                  <a:cubicBezTo>
                    <a:pt x="14733" y="2119"/>
                    <a:pt x="9796" y="751"/>
                    <a:pt x="4893" y="51"/>
                  </a:cubicBezTo>
                  <a:cubicBezTo>
                    <a:pt x="4639" y="17"/>
                    <a:pt x="4401" y="0"/>
                    <a:pt x="4176" y="0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 flipH="1">
              <a:off x="7332421" y="3956891"/>
              <a:ext cx="58544" cy="235513"/>
            </a:xfrm>
            <a:custGeom>
              <a:rect b="b" l="l" r="r" t="t"/>
              <a:pathLst>
                <a:path extrusionOk="0" h="14092" w="3503">
                  <a:moveTo>
                    <a:pt x="3260" y="1"/>
                  </a:moveTo>
                  <a:cubicBezTo>
                    <a:pt x="3156" y="1"/>
                    <a:pt x="3048" y="60"/>
                    <a:pt x="3002" y="182"/>
                  </a:cubicBezTo>
                  <a:cubicBezTo>
                    <a:pt x="2669" y="1016"/>
                    <a:pt x="2535" y="1916"/>
                    <a:pt x="2335" y="2783"/>
                  </a:cubicBezTo>
                  <a:cubicBezTo>
                    <a:pt x="2135" y="3684"/>
                    <a:pt x="1935" y="4585"/>
                    <a:pt x="1768" y="5519"/>
                  </a:cubicBezTo>
                  <a:cubicBezTo>
                    <a:pt x="1401" y="7287"/>
                    <a:pt x="1034" y="9021"/>
                    <a:pt x="667" y="10789"/>
                  </a:cubicBezTo>
                  <a:cubicBezTo>
                    <a:pt x="434" y="11890"/>
                    <a:pt x="200" y="12991"/>
                    <a:pt x="0" y="14092"/>
                  </a:cubicBezTo>
                  <a:lnTo>
                    <a:pt x="1335" y="14092"/>
                  </a:lnTo>
                  <a:cubicBezTo>
                    <a:pt x="1768" y="11490"/>
                    <a:pt x="2202" y="8888"/>
                    <a:pt x="2636" y="6286"/>
                  </a:cubicBezTo>
                  <a:cubicBezTo>
                    <a:pt x="2802" y="5319"/>
                    <a:pt x="2969" y="4318"/>
                    <a:pt x="3136" y="3317"/>
                  </a:cubicBezTo>
                  <a:cubicBezTo>
                    <a:pt x="3303" y="2316"/>
                    <a:pt x="3503" y="1282"/>
                    <a:pt x="3503" y="248"/>
                  </a:cubicBezTo>
                  <a:cubicBezTo>
                    <a:pt x="3503" y="85"/>
                    <a:pt x="3384" y="1"/>
                    <a:pt x="32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 flipH="1">
              <a:off x="7150121" y="3990533"/>
              <a:ext cx="31236" cy="201319"/>
            </a:xfrm>
            <a:custGeom>
              <a:rect b="b" l="l" r="r" t="t"/>
              <a:pathLst>
                <a:path extrusionOk="0" h="12046" w="1869">
                  <a:moveTo>
                    <a:pt x="489" y="0"/>
                  </a:moveTo>
                  <a:cubicBezTo>
                    <a:pt x="348" y="0"/>
                    <a:pt x="205" y="87"/>
                    <a:pt x="167" y="237"/>
                  </a:cubicBezTo>
                  <a:cubicBezTo>
                    <a:pt x="1" y="737"/>
                    <a:pt x="67" y="1271"/>
                    <a:pt x="101" y="1771"/>
                  </a:cubicBezTo>
                  <a:cubicBezTo>
                    <a:pt x="101" y="2338"/>
                    <a:pt x="134" y="2872"/>
                    <a:pt x="134" y="3439"/>
                  </a:cubicBezTo>
                  <a:cubicBezTo>
                    <a:pt x="201" y="4473"/>
                    <a:pt x="234" y="5507"/>
                    <a:pt x="267" y="6541"/>
                  </a:cubicBezTo>
                  <a:cubicBezTo>
                    <a:pt x="368" y="8376"/>
                    <a:pt x="434" y="10211"/>
                    <a:pt x="501" y="12045"/>
                  </a:cubicBezTo>
                  <a:lnTo>
                    <a:pt x="1869" y="12045"/>
                  </a:lnTo>
                  <a:cubicBezTo>
                    <a:pt x="1769" y="10144"/>
                    <a:pt x="1668" y="8242"/>
                    <a:pt x="1502" y="6308"/>
                  </a:cubicBezTo>
                  <a:cubicBezTo>
                    <a:pt x="1435" y="5274"/>
                    <a:pt x="1335" y="4240"/>
                    <a:pt x="1235" y="3206"/>
                  </a:cubicBezTo>
                  <a:cubicBezTo>
                    <a:pt x="1201" y="2672"/>
                    <a:pt x="1135" y="2105"/>
                    <a:pt x="1068" y="1571"/>
                  </a:cubicBezTo>
                  <a:cubicBezTo>
                    <a:pt x="1035" y="1071"/>
                    <a:pt x="1001" y="604"/>
                    <a:pt x="768" y="170"/>
                  </a:cubicBezTo>
                  <a:cubicBezTo>
                    <a:pt x="709" y="53"/>
                    <a:pt x="600" y="0"/>
                    <a:pt x="4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 flipH="1">
              <a:off x="6433205" y="2776186"/>
              <a:ext cx="1423253" cy="1352008"/>
            </a:xfrm>
            <a:custGeom>
              <a:rect b="b" l="l" r="r" t="t"/>
              <a:pathLst>
                <a:path extrusionOk="0" h="80898" w="85161">
                  <a:moveTo>
                    <a:pt x="22742" y="0"/>
                  </a:moveTo>
                  <a:cubicBezTo>
                    <a:pt x="17821" y="0"/>
                    <a:pt x="12882" y="2070"/>
                    <a:pt x="9507" y="5683"/>
                  </a:cubicBezTo>
                  <a:cubicBezTo>
                    <a:pt x="4670" y="10853"/>
                    <a:pt x="3336" y="18325"/>
                    <a:pt x="2769" y="25364"/>
                  </a:cubicBezTo>
                  <a:cubicBezTo>
                    <a:pt x="1535" y="40108"/>
                    <a:pt x="0" y="61289"/>
                    <a:pt x="13043" y="71630"/>
                  </a:cubicBezTo>
                  <a:cubicBezTo>
                    <a:pt x="22805" y="79362"/>
                    <a:pt x="38664" y="80897"/>
                    <a:pt x="52387" y="80897"/>
                  </a:cubicBezTo>
                  <a:cubicBezTo>
                    <a:pt x="56248" y="80897"/>
                    <a:pt x="59939" y="80776"/>
                    <a:pt x="63279" y="80637"/>
                  </a:cubicBezTo>
                  <a:cubicBezTo>
                    <a:pt x="69983" y="80370"/>
                    <a:pt x="77656" y="79102"/>
                    <a:pt x="81125" y="73365"/>
                  </a:cubicBezTo>
                  <a:cubicBezTo>
                    <a:pt x="85161" y="66693"/>
                    <a:pt x="80191" y="61189"/>
                    <a:pt x="74253" y="58354"/>
                  </a:cubicBezTo>
                  <a:cubicBezTo>
                    <a:pt x="67648" y="55185"/>
                    <a:pt x="60777" y="52517"/>
                    <a:pt x="53738" y="50382"/>
                  </a:cubicBezTo>
                  <a:cubicBezTo>
                    <a:pt x="50436" y="49381"/>
                    <a:pt x="47067" y="48480"/>
                    <a:pt x="44232" y="46546"/>
                  </a:cubicBezTo>
                  <a:cubicBezTo>
                    <a:pt x="37527" y="41942"/>
                    <a:pt x="35626" y="32969"/>
                    <a:pt x="35058" y="24863"/>
                  </a:cubicBezTo>
                  <a:cubicBezTo>
                    <a:pt x="34625" y="19293"/>
                    <a:pt x="35092" y="8385"/>
                    <a:pt x="30889" y="3148"/>
                  </a:cubicBezTo>
                  <a:lnTo>
                    <a:pt x="30855" y="3148"/>
                  </a:lnTo>
                  <a:cubicBezTo>
                    <a:pt x="29788" y="1814"/>
                    <a:pt x="28420" y="846"/>
                    <a:pt x="26619" y="446"/>
                  </a:cubicBezTo>
                  <a:cubicBezTo>
                    <a:pt x="25348" y="145"/>
                    <a:pt x="24045" y="0"/>
                    <a:pt x="22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 flipH="1">
              <a:off x="7677701" y="3392477"/>
              <a:ext cx="106843" cy="803270"/>
            </a:xfrm>
            <a:custGeom>
              <a:rect b="b" l="l" r="r" t="t"/>
              <a:pathLst>
                <a:path extrusionOk="0" h="48064" w="6393">
                  <a:moveTo>
                    <a:pt x="6077" y="0"/>
                  </a:moveTo>
                  <a:cubicBezTo>
                    <a:pt x="5982" y="0"/>
                    <a:pt x="5888" y="41"/>
                    <a:pt x="5838" y="129"/>
                  </a:cubicBezTo>
                  <a:cubicBezTo>
                    <a:pt x="5237" y="1497"/>
                    <a:pt x="4904" y="2998"/>
                    <a:pt x="4637" y="4432"/>
                  </a:cubicBezTo>
                  <a:cubicBezTo>
                    <a:pt x="4370" y="5934"/>
                    <a:pt x="4170" y="7435"/>
                    <a:pt x="3970" y="8936"/>
                  </a:cubicBezTo>
                  <a:cubicBezTo>
                    <a:pt x="3603" y="12005"/>
                    <a:pt x="3303" y="15073"/>
                    <a:pt x="3002" y="18142"/>
                  </a:cubicBezTo>
                  <a:cubicBezTo>
                    <a:pt x="2369" y="24413"/>
                    <a:pt x="1735" y="30685"/>
                    <a:pt x="1101" y="36922"/>
                  </a:cubicBezTo>
                  <a:cubicBezTo>
                    <a:pt x="734" y="40458"/>
                    <a:pt x="400" y="43961"/>
                    <a:pt x="34" y="47463"/>
                  </a:cubicBezTo>
                  <a:cubicBezTo>
                    <a:pt x="0" y="47864"/>
                    <a:pt x="292" y="48064"/>
                    <a:pt x="605" y="48064"/>
                  </a:cubicBezTo>
                  <a:cubicBezTo>
                    <a:pt x="917" y="48064"/>
                    <a:pt x="1251" y="47864"/>
                    <a:pt x="1301" y="47463"/>
                  </a:cubicBezTo>
                  <a:cubicBezTo>
                    <a:pt x="2535" y="35088"/>
                    <a:pt x="3803" y="22712"/>
                    <a:pt x="4937" y="10337"/>
                  </a:cubicBezTo>
                  <a:cubicBezTo>
                    <a:pt x="5104" y="8669"/>
                    <a:pt x="5271" y="6968"/>
                    <a:pt x="5537" y="5300"/>
                  </a:cubicBezTo>
                  <a:cubicBezTo>
                    <a:pt x="5771" y="3632"/>
                    <a:pt x="6171" y="1964"/>
                    <a:pt x="6371" y="296"/>
                  </a:cubicBezTo>
                  <a:cubicBezTo>
                    <a:pt x="6392" y="110"/>
                    <a:pt x="6233" y="0"/>
                    <a:pt x="6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0"/>
            <p:cNvSpPr/>
            <p:nvPr/>
          </p:nvSpPr>
          <p:spPr>
            <a:xfrm flipH="1">
              <a:off x="7436105" y="2572093"/>
              <a:ext cx="200717" cy="370583"/>
            </a:xfrm>
            <a:custGeom>
              <a:rect b="b" l="l" r="r" t="t"/>
              <a:pathLst>
                <a:path extrusionOk="0" h="22174" w="12010">
                  <a:moveTo>
                    <a:pt x="7572" y="0"/>
                  </a:moveTo>
                  <a:cubicBezTo>
                    <a:pt x="7206" y="0"/>
                    <a:pt x="6844" y="141"/>
                    <a:pt x="6505" y="282"/>
                  </a:cubicBezTo>
                  <a:cubicBezTo>
                    <a:pt x="6038" y="449"/>
                    <a:pt x="5571" y="649"/>
                    <a:pt x="5138" y="916"/>
                  </a:cubicBezTo>
                  <a:cubicBezTo>
                    <a:pt x="4804" y="1116"/>
                    <a:pt x="4471" y="1316"/>
                    <a:pt x="4237" y="1617"/>
                  </a:cubicBezTo>
                  <a:cubicBezTo>
                    <a:pt x="3003" y="3051"/>
                    <a:pt x="3437" y="5019"/>
                    <a:pt x="3603" y="6720"/>
                  </a:cubicBezTo>
                  <a:cubicBezTo>
                    <a:pt x="3703" y="8021"/>
                    <a:pt x="3570" y="9422"/>
                    <a:pt x="3870" y="10723"/>
                  </a:cubicBezTo>
                  <a:cubicBezTo>
                    <a:pt x="3904" y="10923"/>
                    <a:pt x="3937" y="11123"/>
                    <a:pt x="3970" y="11324"/>
                  </a:cubicBezTo>
                  <a:cubicBezTo>
                    <a:pt x="4004" y="12224"/>
                    <a:pt x="3737" y="13092"/>
                    <a:pt x="3437" y="14026"/>
                  </a:cubicBezTo>
                  <a:cubicBezTo>
                    <a:pt x="2803" y="15827"/>
                    <a:pt x="1" y="20463"/>
                    <a:pt x="2569" y="21798"/>
                  </a:cubicBezTo>
                  <a:cubicBezTo>
                    <a:pt x="3056" y="22065"/>
                    <a:pt x="3631" y="22173"/>
                    <a:pt x="4205" y="22173"/>
                  </a:cubicBezTo>
                  <a:cubicBezTo>
                    <a:pt x="4417" y="22173"/>
                    <a:pt x="4630" y="22158"/>
                    <a:pt x="4838" y="22131"/>
                  </a:cubicBezTo>
                  <a:cubicBezTo>
                    <a:pt x="5338" y="22065"/>
                    <a:pt x="6339" y="21931"/>
                    <a:pt x="6739" y="21631"/>
                  </a:cubicBezTo>
                  <a:cubicBezTo>
                    <a:pt x="7306" y="21264"/>
                    <a:pt x="7406" y="19963"/>
                    <a:pt x="7540" y="19363"/>
                  </a:cubicBezTo>
                  <a:cubicBezTo>
                    <a:pt x="7973" y="17495"/>
                    <a:pt x="8340" y="15627"/>
                    <a:pt x="8574" y="13759"/>
                  </a:cubicBezTo>
                  <a:cubicBezTo>
                    <a:pt x="8640" y="13425"/>
                    <a:pt x="8674" y="13125"/>
                    <a:pt x="8840" y="12825"/>
                  </a:cubicBezTo>
                  <a:cubicBezTo>
                    <a:pt x="9174" y="12258"/>
                    <a:pt x="9875" y="11957"/>
                    <a:pt x="10275" y="11424"/>
                  </a:cubicBezTo>
                  <a:cubicBezTo>
                    <a:pt x="10742" y="10857"/>
                    <a:pt x="11042" y="10189"/>
                    <a:pt x="11276" y="9489"/>
                  </a:cubicBezTo>
                  <a:cubicBezTo>
                    <a:pt x="11843" y="7921"/>
                    <a:pt x="12009" y="6187"/>
                    <a:pt x="11876" y="4519"/>
                  </a:cubicBezTo>
                  <a:cubicBezTo>
                    <a:pt x="11876" y="4419"/>
                    <a:pt x="11843" y="4285"/>
                    <a:pt x="11776" y="4219"/>
                  </a:cubicBezTo>
                  <a:cubicBezTo>
                    <a:pt x="11712" y="4155"/>
                    <a:pt x="11636" y="4132"/>
                    <a:pt x="11554" y="4132"/>
                  </a:cubicBezTo>
                  <a:cubicBezTo>
                    <a:pt x="11507" y="4132"/>
                    <a:pt x="11458" y="4140"/>
                    <a:pt x="11409" y="4152"/>
                  </a:cubicBezTo>
                  <a:cubicBezTo>
                    <a:pt x="11276" y="4185"/>
                    <a:pt x="11209" y="4285"/>
                    <a:pt x="11109" y="4385"/>
                  </a:cubicBezTo>
                  <a:cubicBezTo>
                    <a:pt x="10975" y="4552"/>
                    <a:pt x="10875" y="4752"/>
                    <a:pt x="10775" y="4952"/>
                  </a:cubicBezTo>
                  <a:cubicBezTo>
                    <a:pt x="10708" y="5119"/>
                    <a:pt x="10675" y="5286"/>
                    <a:pt x="10642" y="5453"/>
                  </a:cubicBezTo>
                  <a:cubicBezTo>
                    <a:pt x="10542" y="5886"/>
                    <a:pt x="10508" y="6320"/>
                    <a:pt x="10342" y="6720"/>
                  </a:cubicBezTo>
                  <a:cubicBezTo>
                    <a:pt x="10308" y="6787"/>
                    <a:pt x="10241" y="6887"/>
                    <a:pt x="10175" y="6920"/>
                  </a:cubicBezTo>
                  <a:cubicBezTo>
                    <a:pt x="10081" y="6979"/>
                    <a:pt x="10003" y="7005"/>
                    <a:pt x="9940" y="7005"/>
                  </a:cubicBezTo>
                  <a:cubicBezTo>
                    <a:pt x="9463" y="7005"/>
                    <a:pt x="9774" y="5529"/>
                    <a:pt x="9774" y="5353"/>
                  </a:cubicBezTo>
                  <a:cubicBezTo>
                    <a:pt x="9774" y="3885"/>
                    <a:pt x="9841" y="249"/>
                    <a:pt x="7773" y="16"/>
                  </a:cubicBezTo>
                  <a:cubicBezTo>
                    <a:pt x="7706" y="5"/>
                    <a:pt x="7639" y="0"/>
                    <a:pt x="7572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0"/>
            <p:cNvSpPr/>
            <p:nvPr/>
          </p:nvSpPr>
          <p:spPr>
            <a:xfrm flipH="1">
              <a:off x="7465519" y="2687159"/>
              <a:ext cx="17799" cy="22060"/>
            </a:xfrm>
            <a:custGeom>
              <a:rect b="b" l="l" r="r" t="t"/>
              <a:pathLst>
                <a:path extrusionOk="0" h="1320" w="1065">
                  <a:moveTo>
                    <a:pt x="919" y="0"/>
                  </a:moveTo>
                  <a:cubicBezTo>
                    <a:pt x="896" y="0"/>
                    <a:pt x="873" y="10"/>
                    <a:pt x="856" y="35"/>
                  </a:cubicBezTo>
                  <a:cubicBezTo>
                    <a:pt x="656" y="202"/>
                    <a:pt x="523" y="369"/>
                    <a:pt x="356" y="569"/>
                  </a:cubicBezTo>
                  <a:cubicBezTo>
                    <a:pt x="223" y="769"/>
                    <a:pt x="122" y="969"/>
                    <a:pt x="22" y="1203"/>
                  </a:cubicBezTo>
                  <a:cubicBezTo>
                    <a:pt x="1" y="1268"/>
                    <a:pt x="50" y="1319"/>
                    <a:pt x="105" y="1319"/>
                  </a:cubicBezTo>
                  <a:cubicBezTo>
                    <a:pt x="135" y="1319"/>
                    <a:pt x="166" y="1305"/>
                    <a:pt x="189" y="1270"/>
                  </a:cubicBezTo>
                  <a:cubicBezTo>
                    <a:pt x="423" y="869"/>
                    <a:pt x="656" y="502"/>
                    <a:pt x="990" y="169"/>
                  </a:cubicBezTo>
                  <a:cubicBezTo>
                    <a:pt x="1065" y="94"/>
                    <a:pt x="990" y="0"/>
                    <a:pt x="919" y="0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0"/>
            <p:cNvSpPr/>
            <p:nvPr/>
          </p:nvSpPr>
          <p:spPr>
            <a:xfrm flipH="1">
              <a:off x="6027843" y="3384572"/>
              <a:ext cx="163164" cy="802985"/>
            </a:xfrm>
            <a:custGeom>
              <a:rect b="b" l="l" r="r" t="t"/>
              <a:pathLst>
                <a:path extrusionOk="0" h="48047" w="9763">
                  <a:moveTo>
                    <a:pt x="402" y="0"/>
                  </a:moveTo>
                  <a:cubicBezTo>
                    <a:pt x="193" y="0"/>
                    <a:pt x="0" y="134"/>
                    <a:pt x="18" y="402"/>
                  </a:cubicBezTo>
                  <a:cubicBezTo>
                    <a:pt x="152" y="1937"/>
                    <a:pt x="585" y="3471"/>
                    <a:pt x="852" y="4972"/>
                  </a:cubicBezTo>
                  <a:cubicBezTo>
                    <a:pt x="1152" y="6540"/>
                    <a:pt x="1486" y="8074"/>
                    <a:pt x="1786" y="9642"/>
                  </a:cubicBezTo>
                  <a:cubicBezTo>
                    <a:pt x="2387" y="12678"/>
                    <a:pt x="2987" y="15713"/>
                    <a:pt x="3554" y="18782"/>
                  </a:cubicBezTo>
                  <a:cubicBezTo>
                    <a:pt x="4688" y="24920"/>
                    <a:pt x="5822" y="31091"/>
                    <a:pt x="6856" y="37262"/>
                  </a:cubicBezTo>
                  <a:cubicBezTo>
                    <a:pt x="7123" y="38963"/>
                    <a:pt x="7424" y="40631"/>
                    <a:pt x="7690" y="42332"/>
                  </a:cubicBezTo>
                  <a:cubicBezTo>
                    <a:pt x="7991" y="44100"/>
                    <a:pt x="8157" y="45902"/>
                    <a:pt x="8558" y="47636"/>
                  </a:cubicBezTo>
                  <a:cubicBezTo>
                    <a:pt x="8632" y="47917"/>
                    <a:pt x="8882" y="48047"/>
                    <a:pt x="9133" y="48047"/>
                  </a:cubicBezTo>
                  <a:cubicBezTo>
                    <a:pt x="9448" y="48047"/>
                    <a:pt x="9762" y="47841"/>
                    <a:pt x="9725" y="47469"/>
                  </a:cubicBezTo>
                  <a:cubicBezTo>
                    <a:pt x="9625" y="45935"/>
                    <a:pt x="9292" y="44367"/>
                    <a:pt x="9058" y="42833"/>
                  </a:cubicBezTo>
                  <a:cubicBezTo>
                    <a:pt x="8791" y="41265"/>
                    <a:pt x="8524" y="39697"/>
                    <a:pt x="8291" y="38129"/>
                  </a:cubicBezTo>
                  <a:cubicBezTo>
                    <a:pt x="7757" y="35094"/>
                    <a:pt x="7257" y="32025"/>
                    <a:pt x="6690" y="28989"/>
                  </a:cubicBezTo>
                  <a:cubicBezTo>
                    <a:pt x="5589" y="22818"/>
                    <a:pt x="4421" y="16681"/>
                    <a:pt x="3154" y="10543"/>
                  </a:cubicBezTo>
                  <a:cubicBezTo>
                    <a:pt x="2820" y="8875"/>
                    <a:pt x="2453" y="7174"/>
                    <a:pt x="2086" y="5506"/>
                  </a:cubicBezTo>
                  <a:lnTo>
                    <a:pt x="1519" y="2904"/>
                  </a:lnTo>
                  <a:cubicBezTo>
                    <a:pt x="1319" y="2037"/>
                    <a:pt x="1152" y="1136"/>
                    <a:pt x="852" y="302"/>
                  </a:cubicBezTo>
                  <a:cubicBezTo>
                    <a:pt x="775" y="101"/>
                    <a:pt x="582" y="0"/>
                    <a:pt x="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0"/>
            <p:cNvSpPr/>
            <p:nvPr/>
          </p:nvSpPr>
          <p:spPr>
            <a:xfrm flipH="1">
              <a:off x="6830678" y="2791311"/>
              <a:ext cx="608235" cy="826266"/>
            </a:xfrm>
            <a:custGeom>
              <a:rect b="b" l="l" r="r" t="t"/>
              <a:pathLst>
                <a:path extrusionOk="0" h="49440" w="36394">
                  <a:moveTo>
                    <a:pt x="18720" y="1"/>
                  </a:moveTo>
                  <a:cubicBezTo>
                    <a:pt x="18675" y="1"/>
                    <a:pt x="18628" y="3"/>
                    <a:pt x="18581" y="8"/>
                  </a:cubicBezTo>
                  <a:cubicBezTo>
                    <a:pt x="17146" y="141"/>
                    <a:pt x="15745" y="575"/>
                    <a:pt x="14344" y="909"/>
                  </a:cubicBezTo>
                  <a:cubicBezTo>
                    <a:pt x="13877" y="1009"/>
                    <a:pt x="13377" y="1109"/>
                    <a:pt x="12910" y="1109"/>
                  </a:cubicBezTo>
                  <a:cubicBezTo>
                    <a:pt x="12576" y="1109"/>
                    <a:pt x="12209" y="1042"/>
                    <a:pt x="11876" y="1009"/>
                  </a:cubicBezTo>
                  <a:cubicBezTo>
                    <a:pt x="11450" y="976"/>
                    <a:pt x="11023" y="961"/>
                    <a:pt x="10598" y="961"/>
                  </a:cubicBezTo>
                  <a:cubicBezTo>
                    <a:pt x="9291" y="961"/>
                    <a:pt x="7989" y="1099"/>
                    <a:pt x="6705" y="1275"/>
                  </a:cubicBezTo>
                  <a:cubicBezTo>
                    <a:pt x="6505" y="1309"/>
                    <a:pt x="6272" y="1376"/>
                    <a:pt x="6072" y="1476"/>
                  </a:cubicBezTo>
                  <a:cubicBezTo>
                    <a:pt x="5538" y="1776"/>
                    <a:pt x="5304" y="2576"/>
                    <a:pt x="4971" y="3077"/>
                  </a:cubicBezTo>
                  <a:cubicBezTo>
                    <a:pt x="4604" y="3644"/>
                    <a:pt x="4137" y="4144"/>
                    <a:pt x="3837" y="4745"/>
                  </a:cubicBezTo>
                  <a:cubicBezTo>
                    <a:pt x="3136" y="6146"/>
                    <a:pt x="2869" y="7713"/>
                    <a:pt x="2903" y="9248"/>
                  </a:cubicBezTo>
                  <a:cubicBezTo>
                    <a:pt x="2903" y="9581"/>
                    <a:pt x="2903" y="9948"/>
                    <a:pt x="2903" y="10315"/>
                  </a:cubicBezTo>
                  <a:cubicBezTo>
                    <a:pt x="2936" y="22858"/>
                    <a:pt x="1" y="36501"/>
                    <a:pt x="534" y="49110"/>
                  </a:cubicBezTo>
                  <a:cubicBezTo>
                    <a:pt x="1525" y="49091"/>
                    <a:pt x="2534" y="49083"/>
                    <a:pt x="3559" y="49083"/>
                  </a:cubicBezTo>
                  <a:cubicBezTo>
                    <a:pt x="10410" y="49083"/>
                    <a:pt x="17971" y="49440"/>
                    <a:pt x="25394" y="49440"/>
                  </a:cubicBezTo>
                  <a:cubicBezTo>
                    <a:pt x="28980" y="49440"/>
                    <a:pt x="32534" y="49357"/>
                    <a:pt x="35960" y="49110"/>
                  </a:cubicBezTo>
                  <a:cubicBezTo>
                    <a:pt x="36393" y="49076"/>
                    <a:pt x="35860" y="23925"/>
                    <a:pt x="35526" y="21690"/>
                  </a:cubicBezTo>
                  <a:cubicBezTo>
                    <a:pt x="34725" y="16386"/>
                    <a:pt x="31957" y="11249"/>
                    <a:pt x="29789" y="6246"/>
                  </a:cubicBezTo>
                  <a:cubicBezTo>
                    <a:pt x="28454" y="3110"/>
                    <a:pt x="25219" y="2476"/>
                    <a:pt x="21816" y="1909"/>
                  </a:cubicBezTo>
                  <a:cubicBezTo>
                    <a:pt x="20529" y="1684"/>
                    <a:pt x="19956" y="1"/>
                    <a:pt x="18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0"/>
            <p:cNvSpPr/>
            <p:nvPr/>
          </p:nvSpPr>
          <p:spPr>
            <a:xfrm flipH="1">
              <a:off x="6610474" y="2827310"/>
              <a:ext cx="391925" cy="556744"/>
            </a:xfrm>
            <a:custGeom>
              <a:rect b="b" l="l" r="r" t="t"/>
              <a:pathLst>
                <a:path extrusionOk="0" h="33313" w="23451">
                  <a:moveTo>
                    <a:pt x="2207" y="0"/>
                  </a:moveTo>
                  <a:cubicBezTo>
                    <a:pt x="1843" y="0"/>
                    <a:pt x="1483" y="62"/>
                    <a:pt x="1134" y="222"/>
                  </a:cubicBezTo>
                  <a:cubicBezTo>
                    <a:pt x="901" y="356"/>
                    <a:pt x="734" y="489"/>
                    <a:pt x="601" y="656"/>
                  </a:cubicBezTo>
                  <a:cubicBezTo>
                    <a:pt x="0" y="1490"/>
                    <a:pt x="300" y="2991"/>
                    <a:pt x="267" y="3958"/>
                  </a:cubicBezTo>
                  <a:cubicBezTo>
                    <a:pt x="267" y="4058"/>
                    <a:pt x="267" y="4192"/>
                    <a:pt x="267" y="4292"/>
                  </a:cubicBezTo>
                  <a:cubicBezTo>
                    <a:pt x="200" y="5760"/>
                    <a:pt x="234" y="7227"/>
                    <a:pt x="267" y="8695"/>
                  </a:cubicBezTo>
                  <a:cubicBezTo>
                    <a:pt x="434" y="12097"/>
                    <a:pt x="434" y="15533"/>
                    <a:pt x="534" y="18936"/>
                  </a:cubicBezTo>
                  <a:lnTo>
                    <a:pt x="868" y="33313"/>
                  </a:lnTo>
                  <a:lnTo>
                    <a:pt x="23450" y="33313"/>
                  </a:lnTo>
                  <a:cubicBezTo>
                    <a:pt x="22716" y="29310"/>
                    <a:pt x="21782" y="25274"/>
                    <a:pt x="20548" y="21337"/>
                  </a:cubicBezTo>
                  <a:cubicBezTo>
                    <a:pt x="19447" y="17835"/>
                    <a:pt x="18080" y="14466"/>
                    <a:pt x="16312" y="11264"/>
                  </a:cubicBezTo>
                  <a:cubicBezTo>
                    <a:pt x="14677" y="8261"/>
                    <a:pt x="12909" y="5426"/>
                    <a:pt x="10341" y="3091"/>
                  </a:cubicBezTo>
                  <a:cubicBezTo>
                    <a:pt x="9540" y="2390"/>
                    <a:pt x="8706" y="1723"/>
                    <a:pt x="7706" y="1323"/>
                  </a:cubicBezTo>
                  <a:cubicBezTo>
                    <a:pt x="6838" y="923"/>
                    <a:pt x="5904" y="756"/>
                    <a:pt x="4970" y="589"/>
                  </a:cubicBezTo>
                  <a:cubicBezTo>
                    <a:pt x="4085" y="398"/>
                    <a:pt x="3131" y="0"/>
                    <a:pt x="2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0"/>
            <p:cNvSpPr/>
            <p:nvPr/>
          </p:nvSpPr>
          <p:spPr>
            <a:xfrm flipH="1">
              <a:off x="7186353" y="2783624"/>
              <a:ext cx="550811" cy="828439"/>
            </a:xfrm>
            <a:custGeom>
              <a:rect b="b" l="l" r="r" t="t"/>
              <a:pathLst>
                <a:path extrusionOk="0" h="49570" w="32958">
                  <a:moveTo>
                    <a:pt x="32957" y="1"/>
                  </a:moveTo>
                  <a:lnTo>
                    <a:pt x="32957" y="1"/>
                  </a:lnTo>
                  <a:cubicBezTo>
                    <a:pt x="31656" y="801"/>
                    <a:pt x="29989" y="1068"/>
                    <a:pt x="28454" y="1268"/>
                  </a:cubicBezTo>
                  <a:cubicBezTo>
                    <a:pt x="27353" y="1402"/>
                    <a:pt x="26353" y="1569"/>
                    <a:pt x="25219" y="1669"/>
                  </a:cubicBezTo>
                  <a:lnTo>
                    <a:pt x="25252" y="1669"/>
                  </a:lnTo>
                  <a:cubicBezTo>
                    <a:pt x="24852" y="1702"/>
                    <a:pt x="24451" y="1735"/>
                    <a:pt x="24051" y="1802"/>
                  </a:cubicBezTo>
                  <a:cubicBezTo>
                    <a:pt x="23284" y="1902"/>
                    <a:pt x="22550" y="2036"/>
                    <a:pt x="21816" y="2202"/>
                  </a:cubicBezTo>
                  <a:cubicBezTo>
                    <a:pt x="19148" y="2836"/>
                    <a:pt x="17179" y="4137"/>
                    <a:pt x="15045" y="5805"/>
                  </a:cubicBezTo>
                  <a:cubicBezTo>
                    <a:pt x="9974" y="9741"/>
                    <a:pt x="6138" y="15545"/>
                    <a:pt x="2969" y="21083"/>
                  </a:cubicBezTo>
                  <a:cubicBezTo>
                    <a:pt x="2602" y="21750"/>
                    <a:pt x="2235" y="22417"/>
                    <a:pt x="1902" y="23084"/>
                  </a:cubicBezTo>
                  <a:cubicBezTo>
                    <a:pt x="1168" y="24652"/>
                    <a:pt x="468" y="26286"/>
                    <a:pt x="167" y="27988"/>
                  </a:cubicBezTo>
                  <a:cubicBezTo>
                    <a:pt x="67" y="28655"/>
                    <a:pt x="1" y="29389"/>
                    <a:pt x="201" y="30056"/>
                  </a:cubicBezTo>
                  <a:cubicBezTo>
                    <a:pt x="544" y="31272"/>
                    <a:pt x="1586" y="31730"/>
                    <a:pt x="2729" y="31730"/>
                  </a:cubicBezTo>
                  <a:cubicBezTo>
                    <a:pt x="2809" y="31730"/>
                    <a:pt x="2889" y="31728"/>
                    <a:pt x="2969" y="31724"/>
                  </a:cubicBezTo>
                  <a:cubicBezTo>
                    <a:pt x="4304" y="31657"/>
                    <a:pt x="5738" y="31423"/>
                    <a:pt x="7006" y="30956"/>
                  </a:cubicBezTo>
                  <a:cubicBezTo>
                    <a:pt x="10241" y="29789"/>
                    <a:pt x="13243" y="27988"/>
                    <a:pt x="15778" y="25653"/>
                  </a:cubicBezTo>
                  <a:lnTo>
                    <a:pt x="15778" y="25653"/>
                  </a:lnTo>
                  <a:cubicBezTo>
                    <a:pt x="15712" y="28021"/>
                    <a:pt x="15879" y="30389"/>
                    <a:pt x="15845" y="32791"/>
                  </a:cubicBezTo>
                  <a:cubicBezTo>
                    <a:pt x="15812" y="35293"/>
                    <a:pt x="15678" y="37761"/>
                    <a:pt x="15578" y="40263"/>
                  </a:cubicBezTo>
                  <a:cubicBezTo>
                    <a:pt x="15512" y="41831"/>
                    <a:pt x="15845" y="48002"/>
                    <a:pt x="15778" y="49570"/>
                  </a:cubicBezTo>
                  <a:lnTo>
                    <a:pt x="31757" y="49136"/>
                  </a:lnTo>
                  <a:cubicBezTo>
                    <a:pt x="31923" y="41364"/>
                    <a:pt x="29555" y="29455"/>
                    <a:pt x="29822" y="21683"/>
                  </a:cubicBezTo>
                  <a:cubicBezTo>
                    <a:pt x="29955" y="17747"/>
                    <a:pt x="30089" y="13811"/>
                    <a:pt x="30189" y="9875"/>
                  </a:cubicBezTo>
                  <a:cubicBezTo>
                    <a:pt x="30255" y="8140"/>
                    <a:pt x="30356" y="6539"/>
                    <a:pt x="30956" y="4904"/>
                  </a:cubicBezTo>
                  <a:cubicBezTo>
                    <a:pt x="31556" y="3270"/>
                    <a:pt x="32224" y="1635"/>
                    <a:pt x="32957" y="1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0"/>
            <p:cNvSpPr/>
            <p:nvPr/>
          </p:nvSpPr>
          <p:spPr>
            <a:xfrm flipH="1">
              <a:off x="6930468" y="2456410"/>
              <a:ext cx="332829" cy="475571"/>
            </a:xfrm>
            <a:custGeom>
              <a:rect b="b" l="l" r="r" t="t"/>
              <a:pathLst>
                <a:path extrusionOk="0" h="28456" w="19915">
                  <a:moveTo>
                    <a:pt x="17846" y="22182"/>
                  </a:moveTo>
                  <a:lnTo>
                    <a:pt x="17846" y="22182"/>
                  </a:lnTo>
                  <a:cubicBezTo>
                    <a:pt x="17845" y="22184"/>
                    <a:pt x="17844" y="22187"/>
                    <a:pt x="17843" y="22189"/>
                  </a:cubicBezTo>
                  <a:lnTo>
                    <a:pt x="17843" y="22189"/>
                  </a:lnTo>
                  <a:cubicBezTo>
                    <a:pt x="17845" y="22187"/>
                    <a:pt x="17846" y="22184"/>
                    <a:pt x="17846" y="22182"/>
                  </a:cubicBezTo>
                  <a:close/>
                  <a:moveTo>
                    <a:pt x="14309" y="1"/>
                  </a:moveTo>
                  <a:cubicBezTo>
                    <a:pt x="14166" y="1"/>
                    <a:pt x="14022" y="11"/>
                    <a:pt x="13877" y="33"/>
                  </a:cubicBezTo>
                  <a:cubicBezTo>
                    <a:pt x="12909" y="199"/>
                    <a:pt x="12042" y="566"/>
                    <a:pt x="11208" y="1067"/>
                  </a:cubicBezTo>
                  <a:cubicBezTo>
                    <a:pt x="9407" y="2101"/>
                    <a:pt x="7939" y="3669"/>
                    <a:pt x="6972" y="5470"/>
                  </a:cubicBezTo>
                  <a:cubicBezTo>
                    <a:pt x="5838" y="7538"/>
                    <a:pt x="5904" y="9473"/>
                    <a:pt x="6004" y="11774"/>
                  </a:cubicBezTo>
                  <a:cubicBezTo>
                    <a:pt x="6071" y="13375"/>
                    <a:pt x="6038" y="14977"/>
                    <a:pt x="5871" y="16578"/>
                  </a:cubicBezTo>
                  <a:cubicBezTo>
                    <a:pt x="5838" y="17011"/>
                    <a:pt x="5771" y="17412"/>
                    <a:pt x="5637" y="17745"/>
                  </a:cubicBezTo>
                  <a:cubicBezTo>
                    <a:pt x="5037" y="19513"/>
                    <a:pt x="3436" y="20214"/>
                    <a:pt x="1434" y="20647"/>
                  </a:cubicBezTo>
                  <a:cubicBezTo>
                    <a:pt x="1068" y="20747"/>
                    <a:pt x="367" y="20781"/>
                    <a:pt x="0" y="20847"/>
                  </a:cubicBezTo>
                  <a:cubicBezTo>
                    <a:pt x="1434" y="24150"/>
                    <a:pt x="3836" y="27252"/>
                    <a:pt x="7505" y="28219"/>
                  </a:cubicBezTo>
                  <a:cubicBezTo>
                    <a:pt x="8106" y="28380"/>
                    <a:pt x="8749" y="28456"/>
                    <a:pt x="9401" y="28456"/>
                  </a:cubicBezTo>
                  <a:cubicBezTo>
                    <a:pt x="10920" y="28456"/>
                    <a:pt x="12486" y="28042"/>
                    <a:pt x="13677" y="27319"/>
                  </a:cubicBezTo>
                  <a:cubicBezTo>
                    <a:pt x="14611" y="26752"/>
                    <a:pt x="14944" y="26218"/>
                    <a:pt x="15778" y="25484"/>
                  </a:cubicBezTo>
                  <a:cubicBezTo>
                    <a:pt x="16710" y="24652"/>
                    <a:pt x="17410" y="23388"/>
                    <a:pt x="17843" y="22189"/>
                  </a:cubicBezTo>
                  <a:lnTo>
                    <a:pt x="17843" y="22189"/>
                  </a:lnTo>
                  <a:cubicBezTo>
                    <a:pt x="17830" y="22216"/>
                    <a:pt x="17786" y="22229"/>
                    <a:pt x="17717" y="22229"/>
                  </a:cubicBezTo>
                  <a:cubicBezTo>
                    <a:pt x="17171" y="22229"/>
                    <a:pt x="15087" y="21450"/>
                    <a:pt x="14911" y="20981"/>
                  </a:cubicBezTo>
                  <a:cubicBezTo>
                    <a:pt x="14811" y="20747"/>
                    <a:pt x="14811" y="20481"/>
                    <a:pt x="14811" y="20247"/>
                  </a:cubicBezTo>
                  <a:cubicBezTo>
                    <a:pt x="14844" y="18713"/>
                    <a:pt x="14911" y="17212"/>
                    <a:pt x="15044" y="15677"/>
                  </a:cubicBezTo>
                  <a:cubicBezTo>
                    <a:pt x="15044" y="15577"/>
                    <a:pt x="15044" y="15444"/>
                    <a:pt x="15144" y="15344"/>
                  </a:cubicBezTo>
                  <a:cubicBezTo>
                    <a:pt x="15211" y="15310"/>
                    <a:pt x="15278" y="15277"/>
                    <a:pt x="15378" y="15243"/>
                  </a:cubicBezTo>
                  <a:cubicBezTo>
                    <a:pt x="16812" y="14810"/>
                    <a:pt x="17980" y="12908"/>
                    <a:pt x="18547" y="11641"/>
                  </a:cubicBezTo>
                  <a:cubicBezTo>
                    <a:pt x="19547" y="9339"/>
                    <a:pt x="19914" y="6571"/>
                    <a:pt x="18947" y="4069"/>
                  </a:cubicBezTo>
                  <a:cubicBezTo>
                    <a:pt x="18229" y="2196"/>
                    <a:pt x="16400" y="1"/>
                    <a:pt x="14309" y="1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0"/>
            <p:cNvSpPr/>
            <p:nvPr/>
          </p:nvSpPr>
          <p:spPr>
            <a:xfrm flipH="1">
              <a:off x="7644610" y="3068505"/>
              <a:ext cx="30667" cy="30383"/>
            </a:xfrm>
            <a:custGeom>
              <a:rect b="b" l="l" r="r" t="t"/>
              <a:pathLst>
                <a:path extrusionOk="0" h="1818" w="1835">
                  <a:moveTo>
                    <a:pt x="34" y="0"/>
                  </a:moveTo>
                  <a:lnTo>
                    <a:pt x="34" y="0"/>
                  </a:lnTo>
                  <a:cubicBezTo>
                    <a:pt x="3" y="62"/>
                    <a:pt x="0" y="182"/>
                    <a:pt x="54" y="252"/>
                  </a:cubicBezTo>
                  <a:lnTo>
                    <a:pt x="54" y="252"/>
                  </a:lnTo>
                  <a:cubicBezTo>
                    <a:pt x="45" y="167"/>
                    <a:pt x="39" y="83"/>
                    <a:pt x="34" y="0"/>
                  </a:cubicBezTo>
                  <a:close/>
                  <a:moveTo>
                    <a:pt x="54" y="252"/>
                  </a:moveTo>
                  <a:cubicBezTo>
                    <a:pt x="96" y="683"/>
                    <a:pt x="189" y="1134"/>
                    <a:pt x="467" y="1468"/>
                  </a:cubicBezTo>
                  <a:cubicBezTo>
                    <a:pt x="650" y="1688"/>
                    <a:pt x="954" y="1817"/>
                    <a:pt x="1241" y="1817"/>
                  </a:cubicBezTo>
                  <a:cubicBezTo>
                    <a:pt x="1476" y="1817"/>
                    <a:pt x="1700" y="1730"/>
                    <a:pt x="1835" y="1535"/>
                  </a:cubicBezTo>
                  <a:lnTo>
                    <a:pt x="67" y="267"/>
                  </a:lnTo>
                  <a:cubicBezTo>
                    <a:pt x="62" y="263"/>
                    <a:pt x="58" y="258"/>
                    <a:pt x="54" y="2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 flipH="1">
              <a:off x="7437225" y="2792548"/>
              <a:ext cx="336172" cy="511302"/>
            </a:xfrm>
            <a:custGeom>
              <a:rect b="b" l="l" r="r" t="t"/>
              <a:pathLst>
                <a:path extrusionOk="0" h="30594" w="20115">
                  <a:moveTo>
                    <a:pt x="7739" y="1"/>
                  </a:moveTo>
                  <a:cubicBezTo>
                    <a:pt x="6171" y="4337"/>
                    <a:pt x="4137" y="8507"/>
                    <a:pt x="2602" y="12843"/>
                  </a:cubicBezTo>
                  <a:cubicBezTo>
                    <a:pt x="1068" y="17180"/>
                    <a:pt x="0" y="21816"/>
                    <a:pt x="501" y="26420"/>
                  </a:cubicBezTo>
                  <a:cubicBezTo>
                    <a:pt x="847" y="29470"/>
                    <a:pt x="2097" y="30593"/>
                    <a:pt x="3685" y="30593"/>
                  </a:cubicBezTo>
                  <a:cubicBezTo>
                    <a:pt x="5466" y="30593"/>
                    <a:pt x="7673" y="29180"/>
                    <a:pt x="9507" y="27487"/>
                  </a:cubicBezTo>
                  <a:cubicBezTo>
                    <a:pt x="13010" y="24251"/>
                    <a:pt x="15044" y="19615"/>
                    <a:pt x="16746" y="15245"/>
                  </a:cubicBezTo>
                  <a:cubicBezTo>
                    <a:pt x="17580" y="13010"/>
                    <a:pt x="18347" y="10742"/>
                    <a:pt x="18780" y="8407"/>
                  </a:cubicBezTo>
                  <a:cubicBezTo>
                    <a:pt x="18981" y="7373"/>
                    <a:pt x="20115" y="4504"/>
                    <a:pt x="19648" y="3103"/>
                  </a:cubicBezTo>
                  <a:cubicBezTo>
                    <a:pt x="19314" y="2202"/>
                    <a:pt x="11909" y="734"/>
                    <a:pt x="8873" y="201"/>
                  </a:cubicBezTo>
                  <a:cubicBezTo>
                    <a:pt x="8340" y="101"/>
                    <a:pt x="7939" y="34"/>
                    <a:pt x="7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flipH="1">
              <a:off x="6923783" y="2398400"/>
              <a:ext cx="309967" cy="272882"/>
            </a:xfrm>
            <a:custGeom>
              <a:rect b="b" l="l" r="r" t="t"/>
              <a:pathLst>
                <a:path extrusionOk="0" h="16328" w="18547">
                  <a:moveTo>
                    <a:pt x="9551" y="0"/>
                  </a:moveTo>
                  <a:cubicBezTo>
                    <a:pt x="9503" y="0"/>
                    <a:pt x="9455" y="0"/>
                    <a:pt x="9407" y="1"/>
                  </a:cubicBezTo>
                  <a:cubicBezTo>
                    <a:pt x="8906" y="1"/>
                    <a:pt x="8373" y="68"/>
                    <a:pt x="7872" y="168"/>
                  </a:cubicBezTo>
                  <a:cubicBezTo>
                    <a:pt x="4470" y="835"/>
                    <a:pt x="1501" y="3470"/>
                    <a:pt x="567" y="6806"/>
                  </a:cubicBezTo>
                  <a:cubicBezTo>
                    <a:pt x="0" y="8907"/>
                    <a:pt x="267" y="11176"/>
                    <a:pt x="1234" y="13110"/>
                  </a:cubicBezTo>
                  <a:cubicBezTo>
                    <a:pt x="1747" y="14137"/>
                    <a:pt x="3070" y="16328"/>
                    <a:pt x="4397" y="16328"/>
                  </a:cubicBezTo>
                  <a:cubicBezTo>
                    <a:pt x="4795" y="16328"/>
                    <a:pt x="5193" y="16131"/>
                    <a:pt x="5571" y="15646"/>
                  </a:cubicBezTo>
                  <a:lnTo>
                    <a:pt x="5571" y="15679"/>
                  </a:lnTo>
                  <a:cubicBezTo>
                    <a:pt x="5904" y="15245"/>
                    <a:pt x="6004" y="14678"/>
                    <a:pt x="5737" y="13911"/>
                  </a:cubicBezTo>
                  <a:cubicBezTo>
                    <a:pt x="5404" y="12977"/>
                    <a:pt x="4403" y="10442"/>
                    <a:pt x="6038" y="10108"/>
                  </a:cubicBezTo>
                  <a:cubicBezTo>
                    <a:pt x="6176" y="10075"/>
                    <a:pt x="6321" y="10065"/>
                    <a:pt x="6469" y="10065"/>
                  </a:cubicBezTo>
                  <a:cubicBezTo>
                    <a:pt x="6752" y="10065"/>
                    <a:pt x="7047" y="10104"/>
                    <a:pt x="7329" y="10104"/>
                  </a:cubicBezTo>
                  <a:cubicBezTo>
                    <a:pt x="7648" y="10104"/>
                    <a:pt x="7951" y="10054"/>
                    <a:pt x="8206" y="9841"/>
                  </a:cubicBezTo>
                  <a:cubicBezTo>
                    <a:pt x="8673" y="9408"/>
                    <a:pt x="8406" y="8741"/>
                    <a:pt x="8673" y="8240"/>
                  </a:cubicBezTo>
                  <a:cubicBezTo>
                    <a:pt x="8928" y="7729"/>
                    <a:pt x="9595" y="7484"/>
                    <a:pt x="10178" y="7484"/>
                  </a:cubicBezTo>
                  <a:cubicBezTo>
                    <a:pt x="10280" y="7484"/>
                    <a:pt x="10380" y="7492"/>
                    <a:pt x="10474" y="7506"/>
                  </a:cubicBezTo>
                  <a:cubicBezTo>
                    <a:pt x="10975" y="7607"/>
                    <a:pt x="11442" y="7873"/>
                    <a:pt x="11909" y="8107"/>
                  </a:cubicBezTo>
                  <a:cubicBezTo>
                    <a:pt x="12798" y="8537"/>
                    <a:pt x="13761" y="8795"/>
                    <a:pt x="14756" y="8795"/>
                  </a:cubicBezTo>
                  <a:cubicBezTo>
                    <a:pt x="14918" y="8795"/>
                    <a:pt x="15081" y="8788"/>
                    <a:pt x="15244" y="8774"/>
                  </a:cubicBezTo>
                  <a:cubicBezTo>
                    <a:pt x="16145" y="8707"/>
                    <a:pt x="16979" y="8374"/>
                    <a:pt x="17713" y="7840"/>
                  </a:cubicBezTo>
                  <a:cubicBezTo>
                    <a:pt x="18447" y="7306"/>
                    <a:pt x="18547" y="6939"/>
                    <a:pt x="18413" y="6072"/>
                  </a:cubicBezTo>
                  <a:cubicBezTo>
                    <a:pt x="18246" y="4771"/>
                    <a:pt x="17613" y="3604"/>
                    <a:pt x="16679" y="2703"/>
                  </a:cubicBezTo>
                  <a:cubicBezTo>
                    <a:pt x="14878" y="870"/>
                    <a:pt x="12113" y="0"/>
                    <a:pt x="95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flipH="1">
              <a:off x="7098278" y="2553292"/>
              <a:ext cx="74722" cy="80504"/>
            </a:xfrm>
            <a:custGeom>
              <a:rect b="b" l="l" r="r" t="t"/>
              <a:pathLst>
                <a:path extrusionOk="0" h="4817" w="4471">
                  <a:moveTo>
                    <a:pt x="2307" y="1"/>
                  </a:moveTo>
                  <a:cubicBezTo>
                    <a:pt x="1190" y="1"/>
                    <a:pt x="156" y="787"/>
                    <a:pt x="68" y="1941"/>
                  </a:cubicBezTo>
                  <a:cubicBezTo>
                    <a:pt x="1" y="3242"/>
                    <a:pt x="868" y="4543"/>
                    <a:pt x="2236" y="4776"/>
                  </a:cubicBezTo>
                  <a:cubicBezTo>
                    <a:pt x="2379" y="4804"/>
                    <a:pt x="2517" y="4817"/>
                    <a:pt x="2649" y="4817"/>
                  </a:cubicBezTo>
                  <a:cubicBezTo>
                    <a:pt x="3654" y="4817"/>
                    <a:pt x="4316" y="4054"/>
                    <a:pt x="4404" y="2875"/>
                  </a:cubicBezTo>
                  <a:cubicBezTo>
                    <a:pt x="4471" y="1608"/>
                    <a:pt x="4071" y="273"/>
                    <a:pt x="2736" y="40"/>
                  </a:cubicBezTo>
                  <a:cubicBezTo>
                    <a:pt x="2593" y="13"/>
                    <a:pt x="2449" y="1"/>
                    <a:pt x="2307" y="1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0"/>
            <p:cNvSpPr/>
            <p:nvPr/>
          </p:nvSpPr>
          <p:spPr>
            <a:xfrm flipH="1">
              <a:off x="6983982" y="2649272"/>
              <a:ext cx="56889" cy="16228"/>
            </a:xfrm>
            <a:custGeom>
              <a:rect b="b" l="l" r="r" t="t"/>
              <a:pathLst>
                <a:path extrusionOk="0" h="971" w="3404">
                  <a:moveTo>
                    <a:pt x="3403" y="1"/>
                  </a:moveTo>
                  <a:lnTo>
                    <a:pt x="1" y="168"/>
                  </a:lnTo>
                  <a:cubicBezTo>
                    <a:pt x="381" y="674"/>
                    <a:pt x="1032" y="971"/>
                    <a:pt x="1667" y="971"/>
                  </a:cubicBezTo>
                  <a:cubicBezTo>
                    <a:pt x="1701" y="971"/>
                    <a:pt x="1735" y="970"/>
                    <a:pt x="1769" y="968"/>
                  </a:cubicBezTo>
                  <a:cubicBezTo>
                    <a:pt x="2436" y="935"/>
                    <a:pt x="3069" y="568"/>
                    <a:pt x="3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0"/>
            <p:cNvSpPr/>
            <p:nvPr/>
          </p:nvSpPr>
          <p:spPr>
            <a:xfrm flipH="1">
              <a:off x="6249785" y="3060149"/>
              <a:ext cx="608786" cy="312206"/>
            </a:xfrm>
            <a:custGeom>
              <a:rect b="b" l="l" r="r" t="t"/>
              <a:pathLst>
                <a:path extrusionOk="0" h="18681" w="36427">
                  <a:moveTo>
                    <a:pt x="5704" y="0"/>
                  </a:moveTo>
                  <a:cubicBezTo>
                    <a:pt x="5438" y="0"/>
                    <a:pt x="5171" y="200"/>
                    <a:pt x="5071" y="467"/>
                  </a:cubicBezTo>
                  <a:lnTo>
                    <a:pt x="0" y="18680"/>
                  </a:lnTo>
                  <a:lnTo>
                    <a:pt x="31289" y="18680"/>
                  </a:lnTo>
                  <a:lnTo>
                    <a:pt x="36293" y="834"/>
                  </a:lnTo>
                  <a:cubicBezTo>
                    <a:pt x="36426" y="400"/>
                    <a:pt x="36093" y="0"/>
                    <a:pt x="35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0"/>
            <p:cNvSpPr/>
            <p:nvPr/>
          </p:nvSpPr>
          <p:spPr>
            <a:xfrm flipH="1">
              <a:off x="6357931" y="3343342"/>
              <a:ext cx="648930" cy="29013"/>
            </a:xfrm>
            <a:custGeom>
              <a:rect b="b" l="l" r="r" t="t"/>
              <a:pathLst>
                <a:path extrusionOk="0" h="1736" w="38829">
                  <a:moveTo>
                    <a:pt x="834" y="1"/>
                  </a:moveTo>
                  <a:cubicBezTo>
                    <a:pt x="367" y="1"/>
                    <a:pt x="0" y="401"/>
                    <a:pt x="0" y="868"/>
                  </a:cubicBezTo>
                  <a:cubicBezTo>
                    <a:pt x="0" y="1335"/>
                    <a:pt x="367" y="1735"/>
                    <a:pt x="834" y="1735"/>
                  </a:cubicBezTo>
                  <a:lnTo>
                    <a:pt x="37961" y="1735"/>
                  </a:lnTo>
                  <a:cubicBezTo>
                    <a:pt x="38461" y="1735"/>
                    <a:pt x="38828" y="1335"/>
                    <a:pt x="38828" y="868"/>
                  </a:cubicBezTo>
                  <a:cubicBezTo>
                    <a:pt x="38828" y="401"/>
                    <a:pt x="38461" y="1"/>
                    <a:pt x="37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0"/>
            <p:cNvSpPr/>
            <p:nvPr/>
          </p:nvSpPr>
          <p:spPr>
            <a:xfrm flipH="1">
              <a:off x="6491732" y="3188918"/>
              <a:ext cx="60232" cy="49636"/>
            </a:xfrm>
            <a:custGeom>
              <a:rect b="b" l="l" r="r" t="t"/>
              <a:pathLst>
                <a:path extrusionOk="0" fill="none" h="2970" w="3604">
                  <a:moveTo>
                    <a:pt x="3437" y="1502"/>
                  </a:moveTo>
                  <a:cubicBezTo>
                    <a:pt x="3236" y="2302"/>
                    <a:pt x="2369" y="2969"/>
                    <a:pt x="1469" y="2969"/>
                  </a:cubicBezTo>
                  <a:cubicBezTo>
                    <a:pt x="568" y="2969"/>
                    <a:pt x="1" y="2302"/>
                    <a:pt x="168" y="1502"/>
                  </a:cubicBezTo>
                  <a:cubicBezTo>
                    <a:pt x="334" y="668"/>
                    <a:pt x="1202" y="1"/>
                    <a:pt x="2102" y="1"/>
                  </a:cubicBezTo>
                  <a:cubicBezTo>
                    <a:pt x="3003" y="1"/>
                    <a:pt x="3603" y="668"/>
                    <a:pt x="3437" y="1502"/>
                  </a:cubicBezTo>
                  <a:close/>
                </a:path>
              </a:pathLst>
            </a:custGeom>
            <a:noFill/>
            <a:ln cap="flat" cmpd="sng" w="10850">
              <a:solidFill>
                <a:srgbClr val="FFFF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0"/>
            <p:cNvSpPr/>
            <p:nvPr/>
          </p:nvSpPr>
          <p:spPr>
            <a:xfrm flipH="1">
              <a:off x="7113320" y="2570021"/>
              <a:ext cx="17682" cy="38272"/>
            </a:xfrm>
            <a:custGeom>
              <a:rect b="b" l="l" r="r" t="t"/>
              <a:pathLst>
                <a:path extrusionOk="0" h="2290" w="1058">
                  <a:moveTo>
                    <a:pt x="101" y="1"/>
                  </a:moveTo>
                  <a:cubicBezTo>
                    <a:pt x="44" y="1"/>
                    <a:pt x="1" y="110"/>
                    <a:pt x="90" y="140"/>
                  </a:cubicBezTo>
                  <a:cubicBezTo>
                    <a:pt x="423" y="306"/>
                    <a:pt x="690" y="640"/>
                    <a:pt x="724" y="1007"/>
                  </a:cubicBezTo>
                  <a:cubicBezTo>
                    <a:pt x="790" y="1407"/>
                    <a:pt x="624" y="1774"/>
                    <a:pt x="390" y="2074"/>
                  </a:cubicBezTo>
                  <a:cubicBezTo>
                    <a:pt x="306" y="2158"/>
                    <a:pt x="387" y="2290"/>
                    <a:pt x="474" y="2290"/>
                  </a:cubicBezTo>
                  <a:cubicBezTo>
                    <a:pt x="491" y="2290"/>
                    <a:pt x="508" y="2285"/>
                    <a:pt x="523" y="2274"/>
                  </a:cubicBezTo>
                  <a:cubicBezTo>
                    <a:pt x="757" y="2108"/>
                    <a:pt x="890" y="1941"/>
                    <a:pt x="990" y="1674"/>
                  </a:cubicBezTo>
                  <a:cubicBezTo>
                    <a:pt x="1057" y="1440"/>
                    <a:pt x="1057" y="1207"/>
                    <a:pt x="1024" y="973"/>
                  </a:cubicBezTo>
                  <a:cubicBezTo>
                    <a:pt x="924" y="506"/>
                    <a:pt x="557" y="140"/>
                    <a:pt x="123" y="6"/>
                  </a:cubicBezTo>
                  <a:cubicBezTo>
                    <a:pt x="116" y="2"/>
                    <a:pt x="109" y="1"/>
                    <a:pt x="101" y="1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0"/>
            <p:cNvSpPr/>
            <p:nvPr/>
          </p:nvSpPr>
          <p:spPr>
            <a:xfrm flipH="1">
              <a:off x="7006527" y="2710941"/>
              <a:ext cx="67067" cy="10345"/>
            </a:xfrm>
            <a:custGeom>
              <a:rect b="b" l="l" r="r" t="t"/>
              <a:pathLst>
                <a:path extrusionOk="0" h="619" w="4013">
                  <a:moveTo>
                    <a:pt x="3910" y="0"/>
                  </a:moveTo>
                  <a:cubicBezTo>
                    <a:pt x="3895" y="0"/>
                    <a:pt x="3879" y="4"/>
                    <a:pt x="3860" y="13"/>
                  </a:cubicBezTo>
                  <a:cubicBezTo>
                    <a:pt x="3293" y="214"/>
                    <a:pt x="2659" y="314"/>
                    <a:pt x="2059" y="314"/>
                  </a:cubicBezTo>
                  <a:cubicBezTo>
                    <a:pt x="1425" y="314"/>
                    <a:pt x="824" y="180"/>
                    <a:pt x="224" y="13"/>
                  </a:cubicBezTo>
                  <a:cubicBezTo>
                    <a:pt x="214" y="11"/>
                    <a:pt x="204" y="10"/>
                    <a:pt x="194" y="10"/>
                  </a:cubicBezTo>
                  <a:cubicBezTo>
                    <a:pt x="77" y="10"/>
                    <a:pt x="1" y="185"/>
                    <a:pt x="124" y="247"/>
                  </a:cubicBezTo>
                  <a:cubicBezTo>
                    <a:pt x="695" y="501"/>
                    <a:pt x="1320" y="619"/>
                    <a:pt x="1943" y="619"/>
                  </a:cubicBezTo>
                  <a:cubicBezTo>
                    <a:pt x="2630" y="619"/>
                    <a:pt x="3315" y="476"/>
                    <a:pt x="3927" y="214"/>
                  </a:cubicBezTo>
                  <a:cubicBezTo>
                    <a:pt x="4013" y="156"/>
                    <a:pt x="4000" y="0"/>
                    <a:pt x="3910" y="0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0"/>
            <p:cNvSpPr/>
            <p:nvPr/>
          </p:nvSpPr>
          <p:spPr>
            <a:xfrm flipH="1">
              <a:off x="6823441" y="3122269"/>
              <a:ext cx="51608" cy="229663"/>
            </a:xfrm>
            <a:custGeom>
              <a:rect b="b" l="l" r="r" t="t"/>
              <a:pathLst>
                <a:path extrusionOk="0" h="13742" w="3088">
                  <a:moveTo>
                    <a:pt x="113" y="1"/>
                  </a:moveTo>
                  <a:cubicBezTo>
                    <a:pt x="55" y="1"/>
                    <a:pt x="0" y="44"/>
                    <a:pt x="19" y="119"/>
                  </a:cubicBezTo>
                  <a:cubicBezTo>
                    <a:pt x="786" y="2254"/>
                    <a:pt x="1320" y="4456"/>
                    <a:pt x="1754" y="6657"/>
                  </a:cubicBezTo>
                  <a:cubicBezTo>
                    <a:pt x="2187" y="8959"/>
                    <a:pt x="2387" y="11227"/>
                    <a:pt x="2621" y="13529"/>
                  </a:cubicBezTo>
                  <a:cubicBezTo>
                    <a:pt x="2621" y="13666"/>
                    <a:pt x="2736" y="13742"/>
                    <a:pt x="2847" y="13742"/>
                  </a:cubicBezTo>
                  <a:cubicBezTo>
                    <a:pt x="2952" y="13742"/>
                    <a:pt x="3055" y="13674"/>
                    <a:pt x="3055" y="13529"/>
                  </a:cubicBezTo>
                  <a:cubicBezTo>
                    <a:pt x="3088" y="8892"/>
                    <a:pt x="1820" y="4356"/>
                    <a:pt x="219" y="86"/>
                  </a:cubicBezTo>
                  <a:cubicBezTo>
                    <a:pt x="205" y="27"/>
                    <a:pt x="158" y="1"/>
                    <a:pt x="1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0"/>
            <p:cNvSpPr/>
            <p:nvPr/>
          </p:nvSpPr>
          <p:spPr>
            <a:xfrm flipH="1">
              <a:off x="7441904" y="2843889"/>
              <a:ext cx="125043" cy="333581"/>
            </a:xfrm>
            <a:custGeom>
              <a:rect b="b" l="l" r="r" t="t"/>
              <a:pathLst>
                <a:path extrusionOk="0" h="19960" w="7482">
                  <a:moveTo>
                    <a:pt x="7335" y="1"/>
                  </a:moveTo>
                  <a:cubicBezTo>
                    <a:pt x="7288" y="1"/>
                    <a:pt x="7241" y="30"/>
                    <a:pt x="7228" y="98"/>
                  </a:cubicBezTo>
                  <a:cubicBezTo>
                    <a:pt x="6828" y="1398"/>
                    <a:pt x="6527" y="2733"/>
                    <a:pt x="6127" y="4034"/>
                  </a:cubicBezTo>
                  <a:cubicBezTo>
                    <a:pt x="5760" y="5335"/>
                    <a:pt x="5327" y="6669"/>
                    <a:pt x="4893" y="7970"/>
                  </a:cubicBezTo>
                  <a:cubicBezTo>
                    <a:pt x="3992" y="10572"/>
                    <a:pt x="2992" y="13140"/>
                    <a:pt x="1891" y="15675"/>
                  </a:cubicBezTo>
                  <a:cubicBezTo>
                    <a:pt x="1290" y="17076"/>
                    <a:pt x="590" y="18411"/>
                    <a:pt x="23" y="19812"/>
                  </a:cubicBezTo>
                  <a:cubicBezTo>
                    <a:pt x="1" y="19901"/>
                    <a:pt x="67" y="19960"/>
                    <a:pt x="134" y="19960"/>
                  </a:cubicBezTo>
                  <a:cubicBezTo>
                    <a:pt x="167" y="19960"/>
                    <a:pt x="201" y="19945"/>
                    <a:pt x="223" y="19912"/>
                  </a:cubicBezTo>
                  <a:cubicBezTo>
                    <a:pt x="923" y="18711"/>
                    <a:pt x="1457" y="17443"/>
                    <a:pt x="2024" y="16176"/>
                  </a:cubicBezTo>
                  <a:cubicBezTo>
                    <a:pt x="2558" y="14975"/>
                    <a:pt x="3092" y="13741"/>
                    <a:pt x="3559" y="12506"/>
                  </a:cubicBezTo>
                  <a:cubicBezTo>
                    <a:pt x="4593" y="9938"/>
                    <a:pt x="5493" y="7336"/>
                    <a:pt x="6261" y="4667"/>
                  </a:cubicBezTo>
                  <a:cubicBezTo>
                    <a:pt x="6694" y="3200"/>
                    <a:pt x="7161" y="1665"/>
                    <a:pt x="7461" y="164"/>
                  </a:cubicBezTo>
                  <a:cubicBezTo>
                    <a:pt x="7481" y="65"/>
                    <a:pt x="7406" y="1"/>
                    <a:pt x="7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0"/>
            <p:cNvSpPr/>
            <p:nvPr/>
          </p:nvSpPr>
          <p:spPr>
            <a:xfrm flipH="1">
              <a:off x="6961487" y="2798698"/>
              <a:ext cx="303833" cy="138179"/>
            </a:xfrm>
            <a:custGeom>
              <a:rect b="b" l="l" r="r" t="t"/>
              <a:pathLst>
                <a:path extrusionOk="0" h="8268" w="18180">
                  <a:moveTo>
                    <a:pt x="214" y="0"/>
                  </a:moveTo>
                  <a:cubicBezTo>
                    <a:pt x="114" y="0"/>
                    <a:pt x="1" y="92"/>
                    <a:pt x="21" y="233"/>
                  </a:cubicBezTo>
                  <a:cubicBezTo>
                    <a:pt x="588" y="3402"/>
                    <a:pt x="3190" y="5937"/>
                    <a:pt x="5959" y="7371"/>
                  </a:cubicBezTo>
                  <a:cubicBezTo>
                    <a:pt x="7099" y="7954"/>
                    <a:pt x="8297" y="8268"/>
                    <a:pt x="9538" y="8268"/>
                  </a:cubicBezTo>
                  <a:cubicBezTo>
                    <a:pt x="9931" y="8268"/>
                    <a:pt x="10328" y="8236"/>
                    <a:pt x="10729" y="8172"/>
                  </a:cubicBezTo>
                  <a:cubicBezTo>
                    <a:pt x="12363" y="7905"/>
                    <a:pt x="13931" y="7138"/>
                    <a:pt x="15165" y="6037"/>
                  </a:cubicBezTo>
                  <a:cubicBezTo>
                    <a:pt x="16466" y="4870"/>
                    <a:pt x="17634" y="3235"/>
                    <a:pt x="18134" y="1534"/>
                  </a:cubicBezTo>
                  <a:cubicBezTo>
                    <a:pt x="18179" y="1421"/>
                    <a:pt x="18072" y="1324"/>
                    <a:pt x="17967" y="1324"/>
                  </a:cubicBezTo>
                  <a:cubicBezTo>
                    <a:pt x="17916" y="1324"/>
                    <a:pt x="17866" y="1346"/>
                    <a:pt x="17834" y="1401"/>
                  </a:cubicBezTo>
                  <a:cubicBezTo>
                    <a:pt x="17133" y="2802"/>
                    <a:pt x="16433" y="4102"/>
                    <a:pt x="15332" y="5237"/>
                  </a:cubicBezTo>
                  <a:cubicBezTo>
                    <a:pt x="14231" y="6371"/>
                    <a:pt x="12864" y="7238"/>
                    <a:pt x="11329" y="7605"/>
                  </a:cubicBezTo>
                  <a:cubicBezTo>
                    <a:pt x="10739" y="7765"/>
                    <a:pt x="10139" y="7843"/>
                    <a:pt x="9543" y="7843"/>
                  </a:cubicBezTo>
                  <a:cubicBezTo>
                    <a:pt x="8521" y="7843"/>
                    <a:pt x="7507" y="7614"/>
                    <a:pt x="6559" y="7171"/>
                  </a:cubicBezTo>
                  <a:cubicBezTo>
                    <a:pt x="5125" y="6538"/>
                    <a:pt x="3857" y="5570"/>
                    <a:pt x="2756" y="4469"/>
                  </a:cubicBezTo>
                  <a:cubicBezTo>
                    <a:pt x="1589" y="3235"/>
                    <a:pt x="688" y="1801"/>
                    <a:pt x="355" y="133"/>
                  </a:cubicBezTo>
                  <a:cubicBezTo>
                    <a:pt x="341" y="40"/>
                    <a:pt x="281" y="0"/>
                    <a:pt x="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0"/>
            <p:cNvSpPr/>
            <p:nvPr/>
          </p:nvSpPr>
          <p:spPr>
            <a:xfrm flipH="1">
              <a:off x="5831120" y="3369547"/>
              <a:ext cx="2165823" cy="45174"/>
            </a:xfrm>
            <a:custGeom>
              <a:rect b="b" l="l" r="r" t="t"/>
              <a:pathLst>
                <a:path extrusionOk="0" h="2703" w="129593">
                  <a:moveTo>
                    <a:pt x="0" y="0"/>
                  </a:moveTo>
                  <a:lnTo>
                    <a:pt x="0" y="2702"/>
                  </a:lnTo>
                  <a:lnTo>
                    <a:pt x="129593" y="2702"/>
                  </a:lnTo>
                  <a:lnTo>
                    <a:pt x="129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0"/>
            <p:cNvSpPr/>
            <p:nvPr/>
          </p:nvSpPr>
          <p:spPr>
            <a:xfrm flipH="1">
              <a:off x="7376291" y="3051792"/>
              <a:ext cx="105289" cy="168729"/>
            </a:xfrm>
            <a:custGeom>
              <a:rect b="b" l="l" r="r" t="t"/>
              <a:pathLst>
                <a:path extrusionOk="0" h="10096" w="6300">
                  <a:moveTo>
                    <a:pt x="6052" y="1"/>
                  </a:moveTo>
                  <a:cubicBezTo>
                    <a:pt x="5987" y="1"/>
                    <a:pt x="5924" y="30"/>
                    <a:pt x="5889" y="100"/>
                  </a:cubicBezTo>
                  <a:cubicBezTo>
                    <a:pt x="4255" y="3569"/>
                    <a:pt x="2353" y="6871"/>
                    <a:pt x="52" y="9940"/>
                  </a:cubicBezTo>
                  <a:cubicBezTo>
                    <a:pt x="0" y="10018"/>
                    <a:pt x="89" y="10095"/>
                    <a:pt x="162" y="10095"/>
                  </a:cubicBezTo>
                  <a:cubicBezTo>
                    <a:pt x="183" y="10095"/>
                    <a:pt x="204" y="10089"/>
                    <a:pt x="219" y="10074"/>
                  </a:cubicBezTo>
                  <a:cubicBezTo>
                    <a:pt x="2787" y="7205"/>
                    <a:pt x="4889" y="3869"/>
                    <a:pt x="6256" y="233"/>
                  </a:cubicBezTo>
                  <a:cubicBezTo>
                    <a:pt x="6300" y="103"/>
                    <a:pt x="6173" y="1"/>
                    <a:pt x="6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0"/>
            <p:cNvSpPr/>
            <p:nvPr/>
          </p:nvSpPr>
          <p:spPr>
            <a:xfrm flipH="1">
              <a:off x="7464349" y="1145297"/>
              <a:ext cx="426971" cy="213887"/>
            </a:xfrm>
            <a:custGeom>
              <a:rect b="b" l="l" r="r" t="t"/>
              <a:pathLst>
                <a:path extrusionOk="0" h="12798" w="25548">
                  <a:moveTo>
                    <a:pt x="8278" y="1"/>
                  </a:moveTo>
                  <a:cubicBezTo>
                    <a:pt x="8229" y="1"/>
                    <a:pt x="8166" y="55"/>
                    <a:pt x="8190" y="127"/>
                  </a:cubicBezTo>
                  <a:cubicBezTo>
                    <a:pt x="8224" y="161"/>
                    <a:pt x="8257" y="228"/>
                    <a:pt x="8257" y="294"/>
                  </a:cubicBezTo>
                  <a:cubicBezTo>
                    <a:pt x="7590" y="861"/>
                    <a:pt x="6956" y="1495"/>
                    <a:pt x="6289" y="2096"/>
                  </a:cubicBezTo>
                  <a:lnTo>
                    <a:pt x="4188" y="4030"/>
                  </a:lnTo>
                  <a:cubicBezTo>
                    <a:pt x="2820" y="5331"/>
                    <a:pt x="1419" y="6599"/>
                    <a:pt x="51" y="7866"/>
                  </a:cubicBezTo>
                  <a:cubicBezTo>
                    <a:pt x="0" y="7918"/>
                    <a:pt x="47" y="7988"/>
                    <a:pt x="102" y="7988"/>
                  </a:cubicBezTo>
                  <a:cubicBezTo>
                    <a:pt x="119" y="7988"/>
                    <a:pt x="136" y="7982"/>
                    <a:pt x="151" y="7966"/>
                  </a:cubicBezTo>
                  <a:cubicBezTo>
                    <a:pt x="1519" y="6699"/>
                    <a:pt x="2920" y="5431"/>
                    <a:pt x="4288" y="4164"/>
                  </a:cubicBezTo>
                  <a:lnTo>
                    <a:pt x="6356" y="2262"/>
                  </a:lnTo>
                  <a:cubicBezTo>
                    <a:pt x="7023" y="1629"/>
                    <a:pt x="7690" y="1061"/>
                    <a:pt x="8324" y="428"/>
                  </a:cubicBezTo>
                  <a:cubicBezTo>
                    <a:pt x="9692" y="3597"/>
                    <a:pt x="11059" y="6799"/>
                    <a:pt x="12293" y="10035"/>
                  </a:cubicBezTo>
                  <a:cubicBezTo>
                    <a:pt x="12627" y="10902"/>
                    <a:pt x="12927" y="11769"/>
                    <a:pt x="13327" y="12603"/>
                  </a:cubicBezTo>
                  <a:cubicBezTo>
                    <a:pt x="13261" y="12670"/>
                    <a:pt x="13327" y="12703"/>
                    <a:pt x="13361" y="12737"/>
                  </a:cubicBezTo>
                  <a:cubicBezTo>
                    <a:pt x="13361" y="12737"/>
                    <a:pt x="13394" y="12737"/>
                    <a:pt x="13394" y="12770"/>
                  </a:cubicBezTo>
                  <a:cubicBezTo>
                    <a:pt x="13404" y="12789"/>
                    <a:pt x="13419" y="12798"/>
                    <a:pt x="13436" y="12798"/>
                  </a:cubicBezTo>
                  <a:cubicBezTo>
                    <a:pt x="13475" y="12798"/>
                    <a:pt x="13518" y="12750"/>
                    <a:pt x="13494" y="12703"/>
                  </a:cubicBezTo>
                  <a:cubicBezTo>
                    <a:pt x="13494" y="12703"/>
                    <a:pt x="13494" y="12670"/>
                    <a:pt x="13461" y="12670"/>
                  </a:cubicBezTo>
                  <a:cubicBezTo>
                    <a:pt x="14462" y="11269"/>
                    <a:pt x="15396" y="9868"/>
                    <a:pt x="16396" y="8500"/>
                  </a:cubicBezTo>
                  <a:cubicBezTo>
                    <a:pt x="17397" y="7132"/>
                    <a:pt x="18398" y="5765"/>
                    <a:pt x="19432" y="4431"/>
                  </a:cubicBezTo>
                  <a:cubicBezTo>
                    <a:pt x="20032" y="3663"/>
                    <a:pt x="20633" y="2929"/>
                    <a:pt x="21200" y="2129"/>
                  </a:cubicBezTo>
                  <a:cubicBezTo>
                    <a:pt x="21333" y="2396"/>
                    <a:pt x="21500" y="2629"/>
                    <a:pt x="21633" y="2863"/>
                  </a:cubicBezTo>
                  <a:cubicBezTo>
                    <a:pt x="21834" y="3130"/>
                    <a:pt x="22000" y="3396"/>
                    <a:pt x="22167" y="3663"/>
                  </a:cubicBezTo>
                  <a:cubicBezTo>
                    <a:pt x="22534" y="4230"/>
                    <a:pt x="22868" y="4797"/>
                    <a:pt x="23235" y="5365"/>
                  </a:cubicBezTo>
                  <a:cubicBezTo>
                    <a:pt x="23935" y="6499"/>
                    <a:pt x="24602" y="7633"/>
                    <a:pt x="25336" y="8734"/>
                  </a:cubicBezTo>
                  <a:cubicBezTo>
                    <a:pt x="25358" y="8778"/>
                    <a:pt x="25392" y="8797"/>
                    <a:pt x="25424" y="8797"/>
                  </a:cubicBezTo>
                  <a:cubicBezTo>
                    <a:pt x="25488" y="8797"/>
                    <a:pt x="25547" y="8723"/>
                    <a:pt x="25503" y="8634"/>
                  </a:cubicBezTo>
                  <a:lnTo>
                    <a:pt x="25503" y="8634"/>
                  </a:lnTo>
                  <a:lnTo>
                    <a:pt x="25503" y="8667"/>
                  </a:lnTo>
                  <a:cubicBezTo>
                    <a:pt x="24869" y="7499"/>
                    <a:pt x="24135" y="6399"/>
                    <a:pt x="23435" y="5264"/>
                  </a:cubicBezTo>
                  <a:cubicBezTo>
                    <a:pt x="23068" y="4731"/>
                    <a:pt x="22734" y="4197"/>
                    <a:pt x="22367" y="3630"/>
                  </a:cubicBezTo>
                  <a:cubicBezTo>
                    <a:pt x="22200" y="3363"/>
                    <a:pt x="22000" y="3063"/>
                    <a:pt x="21800" y="2796"/>
                  </a:cubicBezTo>
                  <a:cubicBezTo>
                    <a:pt x="21633" y="2529"/>
                    <a:pt x="21467" y="2229"/>
                    <a:pt x="21266" y="2029"/>
                  </a:cubicBezTo>
                  <a:lnTo>
                    <a:pt x="21233" y="2029"/>
                  </a:lnTo>
                  <a:cubicBezTo>
                    <a:pt x="21214" y="2010"/>
                    <a:pt x="21183" y="1990"/>
                    <a:pt x="21155" y="1990"/>
                  </a:cubicBezTo>
                  <a:cubicBezTo>
                    <a:pt x="21134" y="1990"/>
                    <a:pt x="21114" y="2001"/>
                    <a:pt x="21100" y="2029"/>
                  </a:cubicBezTo>
                  <a:cubicBezTo>
                    <a:pt x="19966" y="3296"/>
                    <a:pt x="18965" y="4664"/>
                    <a:pt x="17964" y="6032"/>
                  </a:cubicBezTo>
                  <a:cubicBezTo>
                    <a:pt x="16930" y="7399"/>
                    <a:pt x="15929" y="8800"/>
                    <a:pt x="14962" y="10201"/>
                  </a:cubicBezTo>
                  <a:cubicBezTo>
                    <a:pt x="14428" y="10935"/>
                    <a:pt x="13895" y="11702"/>
                    <a:pt x="13428" y="12470"/>
                  </a:cubicBezTo>
                  <a:cubicBezTo>
                    <a:pt x="13194" y="11702"/>
                    <a:pt x="12860" y="10935"/>
                    <a:pt x="12560" y="10201"/>
                  </a:cubicBezTo>
                  <a:cubicBezTo>
                    <a:pt x="12260" y="9367"/>
                    <a:pt x="11926" y="8534"/>
                    <a:pt x="11593" y="7733"/>
                  </a:cubicBezTo>
                  <a:cubicBezTo>
                    <a:pt x="10926" y="6098"/>
                    <a:pt x="10259" y="4464"/>
                    <a:pt x="9558" y="2829"/>
                  </a:cubicBezTo>
                  <a:cubicBezTo>
                    <a:pt x="9191" y="1995"/>
                    <a:pt x="8824" y="1162"/>
                    <a:pt x="8457" y="294"/>
                  </a:cubicBezTo>
                  <a:cubicBezTo>
                    <a:pt x="8491" y="261"/>
                    <a:pt x="8457" y="194"/>
                    <a:pt x="8391" y="194"/>
                  </a:cubicBezTo>
                  <a:cubicBezTo>
                    <a:pt x="8391" y="161"/>
                    <a:pt x="8357" y="94"/>
                    <a:pt x="8324" y="27"/>
                  </a:cubicBezTo>
                  <a:cubicBezTo>
                    <a:pt x="8315" y="9"/>
                    <a:pt x="8297" y="1"/>
                    <a:pt x="8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flipH="1">
              <a:off x="7327173" y="1079249"/>
              <a:ext cx="131644" cy="226972"/>
            </a:xfrm>
            <a:custGeom>
              <a:rect b="b" l="l" r="r" t="t"/>
              <a:pathLst>
                <a:path extrusionOk="0" h="13581" w="7877">
                  <a:moveTo>
                    <a:pt x="7768" y="1"/>
                  </a:moveTo>
                  <a:cubicBezTo>
                    <a:pt x="7743" y="1"/>
                    <a:pt x="7717" y="13"/>
                    <a:pt x="7696" y="43"/>
                  </a:cubicBezTo>
                  <a:cubicBezTo>
                    <a:pt x="5728" y="3546"/>
                    <a:pt x="3727" y="7048"/>
                    <a:pt x="1725" y="10551"/>
                  </a:cubicBezTo>
                  <a:cubicBezTo>
                    <a:pt x="1158" y="11518"/>
                    <a:pt x="591" y="12486"/>
                    <a:pt x="24" y="13486"/>
                  </a:cubicBezTo>
                  <a:cubicBezTo>
                    <a:pt x="1" y="13533"/>
                    <a:pt x="60" y="13581"/>
                    <a:pt x="109" y="13581"/>
                  </a:cubicBezTo>
                  <a:cubicBezTo>
                    <a:pt x="129" y="13581"/>
                    <a:pt x="148" y="13572"/>
                    <a:pt x="158" y="13553"/>
                  </a:cubicBezTo>
                  <a:cubicBezTo>
                    <a:pt x="2226" y="10117"/>
                    <a:pt x="4227" y="6648"/>
                    <a:pt x="6162" y="3145"/>
                  </a:cubicBezTo>
                  <a:cubicBezTo>
                    <a:pt x="6729" y="2145"/>
                    <a:pt x="7296" y="1144"/>
                    <a:pt x="7830" y="110"/>
                  </a:cubicBezTo>
                  <a:cubicBezTo>
                    <a:pt x="7876" y="64"/>
                    <a:pt x="7826" y="1"/>
                    <a:pt x="7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flipH="1">
              <a:off x="7324616" y="1069924"/>
              <a:ext cx="568" cy="585"/>
            </a:xfrm>
            <a:custGeom>
              <a:rect b="b" l="l" r="r" t="t"/>
              <a:pathLst>
                <a:path extrusionOk="0" h="35" w="34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34" y="34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0"/>
            <p:cNvSpPr/>
            <p:nvPr/>
          </p:nvSpPr>
          <p:spPr>
            <a:xfrm flipH="1">
              <a:off x="7118267" y="1059997"/>
              <a:ext cx="208839" cy="285466"/>
            </a:xfrm>
            <a:custGeom>
              <a:rect b="b" l="l" r="r" t="t"/>
              <a:pathLst>
                <a:path extrusionOk="0" h="17081" w="12496">
                  <a:moveTo>
                    <a:pt x="116" y="1"/>
                  </a:moveTo>
                  <a:cubicBezTo>
                    <a:pt x="57" y="1"/>
                    <a:pt x="1" y="56"/>
                    <a:pt x="49" y="128"/>
                  </a:cubicBezTo>
                  <a:cubicBezTo>
                    <a:pt x="1617" y="2329"/>
                    <a:pt x="3251" y="4531"/>
                    <a:pt x="4819" y="6699"/>
                  </a:cubicBezTo>
                  <a:cubicBezTo>
                    <a:pt x="6420" y="8901"/>
                    <a:pt x="7988" y="11102"/>
                    <a:pt x="9556" y="13304"/>
                  </a:cubicBezTo>
                  <a:cubicBezTo>
                    <a:pt x="10456" y="14538"/>
                    <a:pt x="11357" y="15772"/>
                    <a:pt x="12257" y="17040"/>
                  </a:cubicBezTo>
                  <a:cubicBezTo>
                    <a:pt x="12276" y="17068"/>
                    <a:pt x="12306" y="17081"/>
                    <a:pt x="12336" y="17081"/>
                  </a:cubicBezTo>
                  <a:cubicBezTo>
                    <a:pt x="12414" y="17081"/>
                    <a:pt x="12496" y="17002"/>
                    <a:pt x="12424" y="16907"/>
                  </a:cubicBezTo>
                  <a:lnTo>
                    <a:pt x="12424" y="16907"/>
                  </a:lnTo>
                  <a:lnTo>
                    <a:pt x="12458" y="16940"/>
                  </a:lnTo>
                  <a:cubicBezTo>
                    <a:pt x="9355" y="12470"/>
                    <a:pt x="6120" y="8100"/>
                    <a:pt x="2917" y="3730"/>
                  </a:cubicBezTo>
                  <a:cubicBezTo>
                    <a:pt x="2017" y="2496"/>
                    <a:pt x="1083" y="1262"/>
                    <a:pt x="182" y="28"/>
                  </a:cubicBezTo>
                  <a:cubicBezTo>
                    <a:pt x="164" y="9"/>
                    <a:pt x="140" y="1"/>
                    <a:pt x="1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0"/>
            <p:cNvSpPr/>
            <p:nvPr/>
          </p:nvSpPr>
          <p:spPr>
            <a:xfrm flipH="1">
              <a:off x="7075967" y="1272145"/>
              <a:ext cx="111523" cy="101946"/>
            </a:xfrm>
            <a:custGeom>
              <a:rect b="b" l="l" r="r" t="t"/>
              <a:pathLst>
                <a:path extrusionOk="0" h="6100" w="6673">
                  <a:moveTo>
                    <a:pt x="3316" y="1"/>
                  </a:moveTo>
                  <a:cubicBezTo>
                    <a:pt x="3091" y="1"/>
                    <a:pt x="2864" y="25"/>
                    <a:pt x="2636" y="76"/>
                  </a:cubicBezTo>
                  <a:cubicBezTo>
                    <a:pt x="1001" y="477"/>
                    <a:pt x="1" y="2111"/>
                    <a:pt x="368" y="3746"/>
                  </a:cubicBezTo>
                  <a:cubicBezTo>
                    <a:pt x="710" y="5142"/>
                    <a:pt x="1952" y="6100"/>
                    <a:pt x="3326" y="6100"/>
                  </a:cubicBezTo>
                  <a:cubicBezTo>
                    <a:pt x="3561" y="6100"/>
                    <a:pt x="3799" y="6072"/>
                    <a:pt x="4037" y="6014"/>
                  </a:cubicBezTo>
                  <a:cubicBezTo>
                    <a:pt x="5671" y="5614"/>
                    <a:pt x="6672" y="3979"/>
                    <a:pt x="6305" y="2345"/>
                  </a:cubicBezTo>
                  <a:cubicBezTo>
                    <a:pt x="5961" y="938"/>
                    <a:pt x="4702" y="1"/>
                    <a:pt x="3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0"/>
            <p:cNvSpPr/>
            <p:nvPr/>
          </p:nvSpPr>
          <p:spPr>
            <a:xfrm flipH="1">
              <a:off x="7518615" y="1157447"/>
              <a:ext cx="54098" cy="53547"/>
            </a:xfrm>
            <a:custGeom>
              <a:rect b="b" l="l" r="r" t="t"/>
              <a:pathLst>
                <a:path extrusionOk="0" h="3204" w="3237">
                  <a:moveTo>
                    <a:pt x="1602" y="1"/>
                  </a:moveTo>
                  <a:cubicBezTo>
                    <a:pt x="735" y="1"/>
                    <a:pt x="1" y="701"/>
                    <a:pt x="1" y="1602"/>
                  </a:cubicBezTo>
                  <a:cubicBezTo>
                    <a:pt x="1" y="2503"/>
                    <a:pt x="735" y="3203"/>
                    <a:pt x="1602" y="3203"/>
                  </a:cubicBezTo>
                  <a:cubicBezTo>
                    <a:pt x="2503" y="3203"/>
                    <a:pt x="3237" y="2503"/>
                    <a:pt x="3237" y="1602"/>
                  </a:cubicBezTo>
                  <a:cubicBezTo>
                    <a:pt x="3237" y="701"/>
                    <a:pt x="2503" y="1"/>
                    <a:pt x="1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0"/>
            <p:cNvSpPr/>
            <p:nvPr/>
          </p:nvSpPr>
          <p:spPr>
            <a:xfrm flipH="1">
              <a:off x="7855338" y="1241628"/>
              <a:ext cx="78616" cy="78632"/>
            </a:xfrm>
            <a:custGeom>
              <a:rect b="b" l="l" r="r" t="t"/>
              <a:pathLst>
                <a:path extrusionOk="0" h="4705" w="4704">
                  <a:moveTo>
                    <a:pt x="2369" y="1"/>
                  </a:moveTo>
                  <a:cubicBezTo>
                    <a:pt x="1068" y="1"/>
                    <a:pt x="0" y="1068"/>
                    <a:pt x="0" y="2369"/>
                  </a:cubicBezTo>
                  <a:cubicBezTo>
                    <a:pt x="0" y="3670"/>
                    <a:pt x="1068" y="4704"/>
                    <a:pt x="2369" y="4704"/>
                  </a:cubicBezTo>
                  <a:cubicBezTo>
                    <a:pt x="3670" y="4704"/>
                    <a:pt x="4704" y="3670"/>
                    <a:pt x="4704" y="2369"/>
                  </a:cubicBezTo>
                  <a:cubicBezTo>
                    <a:pt x="4704" y="1068"/>
                    <a:pt x="3670" y="1"/>
                    <a:pt x="2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0"/>
            <p:cNvSpPr/>
            <p:nvPr/>
          </p:nvSpPr>
          <p:spPr>
            <a:xfrm flipH="1">
              <a:off x="7715956" y="1107844"/>
              <a:ext cx="94242" cy="94225"/>
            </a:xfrm>
            <a:custGeom>
              <a:rect b="b" l="l" r="r" t="t"/>
              <a:pathLst>
                <a:path extrusionOk="0" h="5638" w="5639">
                  <a:moveTo>
                    <a:pt x="2836" y="0"/>
                  </a:moveTo>
                  <a:cubicBezTo>
                    <a:pt x="1268" y="0"/>
                    <a:pt x="1" y="1268"/>
                    <a:pt x="1" y="2802"/>
                  </a:cubicBezTo>
                  <a:cubicBezTo>
                    <a:pt x="1" y="4370"/>
                    <a:pt x="1268" y="5637"/>
                    <a:pt x="2836" y="5637"/>
                  </a:cubicBezTo>
                  <a:cubicBezTo>
                    <a:pt x="4371" y="5637"/>
                    <a:pt x="5638" y="4370"/>
                    <a:pt x="5638" y="2802"/>
                  </a:cubicBezTo>
                  <a:cubicBezTo>
                    <a:pt x="5638" y="1268"/>
                    <a:pt x="4371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0"/>
            <p:cNvSpPr/>
            <p:nvPr/>
          </p:nvSpPr>
          <p:spPr>
            <a:xfrm flipH="1">
              <a:off x="7280562" y="1027006"/>
              <a:ext cx="79184" cy="79735"/>
            </a:xfrm>
            <a:custGeom>
              <a:rect b="b" l="l" r="r" t="t"/>
              <a:pathLst>
                <a:path extrusionOk="0" h="4771" w="4738">
                  <a:moveTo>
                    <a:pt x="2369" y="0"/>
                  </a:moveTo>
                  <a:cubicBezTo>
                    <a:pt x="1068" y="0"/>
                    <a:pt x="0" y="1068"/>
                    <a:pt x="0" y="2369"/>
                  </a:cubicBezTo>
                  <a:cubicBezTo>
                    <a:pt x="0" y="3703"/>
                    <a:pt x="1068" y="4770"/>
                    <a:pt x="2369" y="4770"/>
                  </a:cubicBezTo>
                  <a:cubicBezTo>
                    <a:pt x="3703" y="4770"/>
                    <a:pt x="4737" y="3703"/>
                    <a:pt x="4737" y="2369"/>
                  </a:cubicBezTo>
                  <a:cubicBezTo>
                    <a:pt x="4737" y="1068"/>
                    <a:pt x="3703" y="0"/>
                    <a:pt x="2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 flipH="1">
              <a:off x="7423838" y="1266713"/>
              <a:ext cx="70259" cy="70259"/>
            </a:xfrm>
            <a:custGeom>
              <a:rect b="b" l="l" r="r" t="t"/>
              <a:pathLst>
                <a:path extrusionOk="0" h="4204" w="4204">
                  <a:moveTo>
                    <a:pt x="2102" y="1"/>
                  </a:moveTo>
                  <a:cubicBezTo>
                    <a:pt x="934" y="1"/>
                    <a:pt x="0" y="935"/>
                    <a:pt x="0" y="2102"/>
                  </a:cubicBezTo>
                  <a:cubicBezTo>
                    <a:pt x="0" y="3270"/>
                    <a:pt x="934" y="4204"/>
                    <a:pt x="2102" y="4204"/>
                  </a:cubicBezTo>
                  <a:cubicBezTo>
                    <a:pt x="3269" y="4204"/>
                    <a:pt x="4203" y="3270"/>
                    <a:pt x="4203" y="2102"/>
                  </a:cubicBezTo>
                  <a:cubicBezTo>
                    <a:pt x="4203" y="935"/>
                    <a:pt x="3269" y="1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 flipH="1">
              <a:off x="7638477" y="1312439"/>
              <a:ext cx="62455" cy="62455"/>
            </a:xfrm>
            <a:custGeom>
              <a:rect b="b" l="l" r="r" t="t"/>
              <a:pathLst>
                <a:path extrusionOk="0" h="3737" w="3737">
                  <a:moveTo>
                    <a:pt x="1869" y="0"/>
                  </a:moveTo>
                  <a:cubicBezTo>
                    <a:pt x="835" y="0"/>
                    <a:pt x="1" y="834"/>
                    <a:pt x="1" y="1868"/>
                  </a:cubicBezTo>
                  <a:cubicBezTo>
                    <a:pt x="1" y="2902"/>
                    <a:pt x="835" y="3736"/>
                    <a:pt x="1869" y="3736"/>
                  </a:cubicBezTo>
                  <a:cubicBezTo>
                    <a:pt x="2903" y="3736"/>
                    <a:pt x="3737" y="2902"/>
                    <a:pt x="3737" y="1868"/>
                  </a:cubicBezTo>
                  <a:cubicBezTo>
                    <a:pt x="3737" y="834"/>
                    <a:pt x="2903" y="0"/>
                    <a:pt x="1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0"/>
            <p:cNvSpPr/>
            <p:nvPr/>
          </p:nvSpPr>
          <p:spPr>
            <a:xfrm flipH="1">
              <a:off x="6759332" y="1823641"/>
              <a:ext cx="57424" cy="416459"/>
            </a:xfrm>
            <a:custGeom>
              <a:rect b="b" l="l" r="r" t="t"/>
              <a:pathLst>
                <a:path extrusionOk="0" h="24919" w="3436">
                  <a:moveTo>
                    <a:pt x="0" y="1"/>
                  </a:moveTo>
                  <a:lnTo>
                    <a:pt x="0" y="24919"/>
                  </a:lnTo>
                  <a:lnTo>
                    <a:pt x="3436" y="24919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0"/>
            <p:cNvSpPr/>
            <p:nvPr/>
          </p:nvSpPr>
          <p:spPr>
            <a:xfrm flipH="1">
              <a:off x="6876955" y="1738357"/>
              <a:ext cx="57992" cy="501743"/>
            </a:xfrm>
            <a:custGeom>
              <a:rect b="b" l="l" r="r" t="t"/>
              <a:pathLst>
                <a:path extrusionOk="0" h="30022" w="3470">
                  <a:moveTo>
                    <a:pt x="0" y="0"/>
                  </a:moveTo>
                  <a:lnTo>
                    <a:pt x="0" y="30022"/>
                  </a:lnTo>
                  <a:lnTo>
                    <a:pt x="3470" y="3002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0"/>
            <p:cNvSpPr/>
            <p:nvPr/>
          </p:nvSpPr>
          <p:spPr>
            <a:xfrm flipH="1">
              <a:off x="6981759" y="2114087"/>
              <a:ext cx="57441" cy="126012"/>
            </a:xfrm>
            <a:custGeom>
              <a:rect b="b" l="l" r="r" t="t"/>
              <a:pathLst>
                <a:path extrusionOk="0" h="7540" w="3437">
                  <a:moveTo>
                    <a:pt x="1" y="1"/>
                  </a:moveTo>
                  <a:lnTo>
                    <a:pt x="1" y="7540"/>
                  </a:lnTo>
                  <a:lnTo>
                    <a:pt x="3436" y="7540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0"/>
            <p:cNvSpPr/>
            <p:nvPr/>
          </p:nvSpPr>
          <p:spPr>
            <a:xfrm flipH="1">
              <a:off x="7099381" y="1960784"/>
              <a:ext cx="57441" cy="279316"/>
            </a:xfrm>
            <a:custGeom>
              <a:rect b="b" l="l" r="r" t="t"/>
              <a:pathLst>
                <a:path extrusionOk="0" h="16713" w="3437">
                  <a:moveTo>
                    <a:pt x="0" y="1"/>
                  </a:moveTo>
                  <a:lnTo>
                    <a:pt x="0" y="16713"/>
                  </a:lnTo>
                  <a:lnTo>
                    <a:pt x="3436" y="16713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0"/>
            <p:cNvSpPr/>
            <p:nvPr/>
          </p:nvSpPr>
          <p:spPr>
            <a:xfrm flipH="1">
              <a:off x="7196949" y="1878274"/>
              <a:ext cx="57441" cy="361826"/>
            </a:xfrm>
            <a:custGeom>
              <a:rect b="b" l="l" r="r" t="t"/>
              <a:pathLst>
                <a:path extrusionOk="0" h="21650" w="3437">
                  <a:moveTo>
                    <a:pt x="1" y="1"/>
                  </a:moveTo>
                  <a:lnTo>
                    <a:pt x="1" y="21650"/>
                  </a:lnTo>
                  <a:lnTo>
                    <a:pt x="3437" y="21650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0"/>
            <p:cNvSpPr/>
            <p:nvPr/>
          </p:nvSpPr>
          <p:spPr>
            <a:xfrm flipH="1">
              <a:off x="6631665" y="2101837"/>
              <a:ext cx="714142" cy="142324"/>
            </a:xfrm>
            <a:custGeom>
              <a:rect b="b" l="l" r="r" t="t"/>
              <a:pathLst>
                <a:path extrusionOk="0" h="8516" w="42731">
                  <a:moveTo>
                    <a:pt x="42297" y="0"/>
                  </a:moveTo>
                  <a:cubicBezTo>
                    <a:pt x="42297" y="667"/>
                    <a:pt x="42297" y="1301"/>
                    <a:pt x="42297" y="1935"/>
                  </a:cubicBezTo>
                  <a:cubicBezTo>
                    <a:pt x="42297" y="4036"/>
                    <a:pt x="42230" y="6138"/>
                    <a:pt x="42297" y="8206"/>
                  </a:cubicBezTo>
                  <a:cubicBezTo>
                    <a:pt x="35626" y="8173"/>
                    <a:pt x="28988" y="8173"/>
                    <a:pt x="22316" y="8173"/>
                  </a:cubicBezTo>
                  <a:cubicBezTo>
                    <a:pt x="20415" y="8173"/>
                    <a:pt x="11775" y="8273"/>
                    <a:pt x="9440" y="8273"/>
                  </a:cubicBezTo>
                  <a:lnTo>
                    <a:pt x="100" y="8273"/>
                  </a:lnTo>
                  <a:cubicBezTo>
                    <a:pt x="0" y="8273"/>
                    <a:pt x="0" y="8439"/>
                    <a:pt x="100" y="8439"/>
                  </a:cubicBezTo>
                  <a:lnTo>
                    <a:pt x="16512" y="8439"/>
                  </a:lnTo>
                  <a:cubicBezTo>
                    <a:pt x="16539" y="8466"/>
                    <a:pt x="25430" y="8515"/>
                    <a:pt x="32411" y="8515"/>
                  </a:cubicBezTo>
                  <a:cubicBezTo>
                    <a:pt x="34059" y="8515"/>
                    <a:pt x="35600" y="8512"/>
                    <a:pt x="36893" y="8506"/>
                  </a:cubicBezTo>
                  <a:cubicBezTo>
                    <a:pt x="38795" y="8506"/>
                    <a:pt x="40696" y="8506"/>
                    <a:pt x="42597" y="8473"/>
                  </a:cubicBezTo>
                  <a:cubicBezTo>
                    <a:pt x="42664" y="8473"/>
                    <a:pt x="42731" y="8406"/>
                    <a:pt x="42731" y="8339"/>
                  </a:cubicBezTo>
                  <a:cubicBezTo>
                    <a:pt x="42731" y="8273"/>
                    <a:pt x="42664" y="8206"/>
                    <a:pt x="42597" y="8206"/>
                  </a:cubicBezTo>
                  <a:lnTo>
                    <a:pt x="42464" y="8206"/>
                  </a:lnTo>
                  <a:cubicBezTo>
                    <a:pt x="42531" y="6104"/>
                    <a:pt x="42497" y="4036"/>
                    <a:pt x="42497" y="1935"/>
                  </a:cubicBezTo>
                  <a:cubicBezTo>
                    <a:pt x="42497" y="1368"/>
                    <a:pt x="42464" y="801"/>
                    <a:pt x="42464" y="200"/>
                  </a:cubicBezTo>
                  <a:cubicBezTo>
                    <a:pt x="42397" y="167"/>
                    <a:pt x="42330" y="100"/>
                    <a:pt x="42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0"/>
            <p:cNvSpPr/>
            <p:nvPr/>
          </p:nvSpPr>
          <p:spPr>
            <a:xfrm flipH="1">
              <a:off x="6611193" y="2073376"/>
              <a:ext cx="52260" cy="47113"/>
            </a:xfrm>
            <a:custGeom>
              <a:rect b="b" l="l" r="r" t="t"/>
              <a:pathLst>
                <a:path extrusionOk="0" h="2819" w="3127">
                  <a:moveTo>
                    <a:pt x="1600" y="1"/>
                  </a:moveTo>
                  <a:cubicBezTo>
                    <a:pt x="1444" y="1"/>
                    <a:pt x="1287" y="33"/>
                    <a:pt x="1135" y="102"/>
                  </a:cubicBezTo>
                  <a:cubicBezTo>
                    <a:pt x="401" y="402"/>
                    <a:pt x="0" y="1369"/>
                    <a:pt x="334" y="2070"/>
                  </a:cubicBezTo>
                  <a:cubicBezTo>
                    <a:pt x="589" y="2593"/>
                    <a:pt x="1044" y="2819"/>
                    <a:pt x="1505" y="2819"/>
                  </a:cubicBezTo>
                  <a:cubicBezTo>
                    <a:pt x="2307" y="2819"/>
                    <a:pt x="3127" y="2132"/>
                    <a:pt x="2936" y="1136"/>
                  </a:cubicBezTo>
                  <a:cubicBezTo>
                    <a:pt x="2936" y="1136"/>
                    <a:pt x="2902" y="1103"/>
                    <a:pt x="2902" y="1103"/>
                  </a:cubicBezTo>
                  <a:cubicBezTo>
                    <a:pt x="2770" y="468"/>
                    <a:pt x="2198" y="1"/>
                    <a:pt x="1600" y="1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0"/>
            <p:cNvSpPr/>
            <p:nvPr/>
          </p:nvSpPr>
          <p:spPr>
            <a:xfrm flipH="1">
              <a:off x="7317346" y="2213577"/>
              <a:ext cx="52995" cy="45007"/>
            </a:xfrm>
            <a:custGeom>
              <a:rect b="b" l="l" r="r" t="t"/>
              <a:pathLst>
                <a:path extrusionOk="0" h="2693" w="3171">
                  <a:moveTo>
                    <a:pt x="1668" y="0"/>
                  </a:moveTo>
                  <a:cubicBezTo>
                    <a:pt x="1524" y="0"/>
                    <a:pt x="1377" y="27"/>
                    <a:pt x="1235" y="86"/>
                  </a:cubicBezTo>
                  <a:cubicBezTo>
                    <a:pt x="401" y="419"/>
                    <a:pt x="1" y="1353"/>
                    <a:pt x="568" y="2154"/>
                  </a:cubicBezTo>
                  <a:cubicBezTo>
                    <a:pt x="832" y="2529"/>
                    <a:pt x="1218" y="2692"/>
                    <a:pt x="1604" y="2692"/>
                  </a:cubicBezTo>
                  <a:cubicBezTo>
                    <a:pt x="2385" y="2692"/>
                    <a:pt x="3170" y="2024"/>
                    <a:pt x="2969" y="1086"/>
                  </a:cubicBezTo>
                  <a:cubicBezTo>
                    <a:pt x="2969" y="1086"/>
                    <a:pt x="2969" y="1053"/>
                    <a:pt x="2969" y="1053"/>
                  </a:cubicBezTo>
                  <a:cubicBezTo>
                    <a:pt x="2835" y="462"/>
                    <a:pt x="2268" y="0"/>
                    <a:pt x="1668" y="0"/>
                  </a:cubicBezTo>
                  <a:close/>
                </a:path>
              </a:pathLst>
            </a:custGeom>
            <a:solidFill>
              <a:srgbClr val="B5C7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0"/>
            <p:cNvSpPr/>
            <p:nvPr/>
          </p:nvSpPr>
          <p:spPr>
            <a:xfrm flipH="1">
              <a:off x="6550276" y="1190705"/>
              <a:ext cx="392476" cy="348289"/>
            </a:xfrm>
            <a:custGeom>
              <a:rect b="b" l="l" r="r" t="t"/>
              <a:pathLst>
                <a:path extrusionOk="0" h="20840" w="23484">
                  <a:moveTo>
                    <a:pt x="11727" y="5537"/>
                  </a:moveTo>
                  <a:cubicBezTo>
                    <a:pt x="13176" y="5537"/>
                    <a:pt x="14616" y="6172"/>
                    <a:pt x="15578" y="7384"/>
                  </a:cubicBezTo>
                  <a:cubicBezTo>
                    <a:pt x="17246" y="9486"/>
                    <a:pt x="16879" y="12555"/>
                    <a:pt x="14778" y="14223"/>
                  </a:cubicBezTo>
                  <a:cubicBezTo>
                    <a:pt x="13883" y="14933"/>
                    <a:pt x="12813" y="15280"/>
                    <a:pt x="11750" y="15280"/>
                  </a:cubicBezTo>
                  <a:cubicBezTo>
                    <a:pt x="10317" y="15280"/>
                    <a:pt x="8897" y="14648"/>
                    <a:pt x="7939" y="13422"/>
                  </a:cubicBezTo>
                  <a:cubicBezTo>
                    <a:pt x="6272" y="11320"/>
                    <a:pt x="6605" y="8252"/>
                    <a:pt x="8707" y="6584"/>
                  </a:cubicBezTo>
                  <a:cubicBezTo>
                    <a:pt x="9596" y="5878"/>
                    <a:pt x="10664" y="5537"/>
                    <a:pt x="11727" y="5537"/>
                  </a:cubicBezTo>
                  <a:close/>
                  <a:moveTo>
                    <a:pt x="11728" y="0"/>
                  </a:moveTo>
                  <a:cubicBezTo>
                    <a:pt x="9461" y="0"/>
                    <a:pt x="7180" y="734"/>
                    <a:pt x="5271" y="2247"/>
                  </a:cubicBezTo>
                  <a:cubicBezTo>
                    <a:pt x="768" y="5817"/>
                    <a:pt x="0" y="12388"/>
                    <a:pt x="3570" y="16891"/>
                  </a:cubicBezTo>
                  <a:cubicBezTo>
                    <a:pt x="5626" y="19485"/>
                    <a:pt x="8678" y="20839"/>
                    <a:pt x="11757" y="20839"/>
                  </a:cubicBezTo>
                  <a:cubicBezTo>
                    <a:pt x="14023" y="20839"/>
                    <a:pt x="16304" y="20106"/>
                    <a:pt x="18213" y="18592"/>
                  </a:cubicBezTo>
                  <a:cubicBezTo>
                    <a:pt x="22717" y="15023"/>
                    <a:pt x="23484" y="8452"/>
                    <a:pt x="19915" y="3948"/>
                  </a:cubicBezTo>
                  <a:cubicBezTo>
                    <a:pt x="17859" y="1355"/>
                    <a:pt x="14807" y="0"/>
                    <a:pt x="11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0"/>
            <p:cNvSpPr/>
            <p:nvPr/>
          </p:nvSpPr>
          <p:spPr>
            <a:xfrm flipH="1">
              <a:off x="6550276" y="1190705"/>
              <a:ext cx="332261" cy="310736"/>
            </a:xfrm>
            <a:custGeom>
              <a:rect b="b" l="l" r="r" t="t"/>
              <a:pathLst>
                <a:path extrusionOk="0" h="18593" w="19881">
                  <a:moveTo>
                    <a:pt x="8125" y="0"/>
                  </a:moveTo>
                  <a:cubicBezTo>
                    <a:pt x="5858" y="0"/>
                    <a:pt x="3577" y="734"/>
                    <a:pt x="1668" y="2247"/>
                  </a:cubicBezTo>
                  <a:cubicBezTo>
                    <a:pt x="1067" y="2714"/>
                    <a:pt x="500" y="3281"/>
                    <a:pt x="0" y="3882"/>
                  </a:cubicBezTo>
                  <a:lnTo>
                    <a:pt x="4336" y="7384"/>
                  </a:lnTo>
                  <a:cubicBezTo>
                    <a:pt x="4570" y="7084"/>
                    <a:pt x="4837" y="6817"/>
                    <a:pt x="5104" y="6584"/>
                  </a:cubicBezTo>
                  <a:cubicBezTo>
                    <a:pt x="5976" y="5894"/>
                    <a:pt x="7038" y="5561"/>
                    <a:pt x="8099" y="5561"/>
                  </a:cubicBezTo>
                  <a:cubicBezTo>
                    <a:pt x="9555" y="5561"/>
                    <a:pt x="11011" y="6188"/>
                    <a:pt x="11975" y="7384"/>
                  </a:cubicBezTo>
                  <a:cubicBezTo>
                    <a:pt x="13610" y="9452"/>
                    <a:pt x="13243" y="12588"/>
                    <a:pt x="11175" y="14223"/>
                  </a:cubicBezTo>
                  <a:lnTo>
                    <a:pt x="14610" y="18592"/>
                  </a:lnTo>
                  <a:cubicBezTo>
                    <a:pt x="19114" y="15023"/>
                    <a:pt x="19881" y="8452"/>
                    <a:pt x="16312" y="3948"/>
                  </a:cubicBezTo>
                  <a:cubicBezTo>
                    <a:pt x="14256" y="1355"/>
                    <a:pt x="11204" y="0"/>
                    <a:pt x="8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0"/>
            <p:cNvSpPr/>
            <p:nvPr/>
          </p:nvSpPr>
          <p:spPr>
            <a:xfrm flipH="1">
              <a:off x="6550276" y="1197591"/>
              <a:ext cx="173392" cy="303850"/>
            </a:xfrm>
            <a:custGeom>
              <a:rect b="b" l="l" r="r" t="t"/>
              <a:pathLst>
                <a:path extrusionOk="0" h="18181" w="10375">
                  <a:moveTo>
                    <a:pt x="1535" y="1"/>
                  </a:moveTo>
                  <a:lnTo>
                    <a:pt x="1" y="5338"/>
                  </a:lnTo>
                  <a:cubicBezTo>
                    <a:pt x="968" y="5605"/>
                    <a:pt x="1835" y="6172"/>
                    <a:pt x="2469" y="6972"/>
                  </a:cubicBezTo>
                  <a:cubicBezTo>
                    <a:pt x="4104" y="9040"/>
                    <a:pt x="3737" y="12176"/>
                    <a:pt x="1669" y="13811"/>
                  </a:cubicBezTo>
                  <a:lnTo>
                    <a:pt x="5104" y="18180"/>
                  </a:lnTo>
                  <a:cubicBezTo>
                    <a:pt x="9608" y="14611"/>
                    <a:pt x="10375" y="8040"/>
                    <a:pt x="6806" y="3536"/>
                  </a:cubicBezTo>
                  <a:cubicBezTo>
                    <a:pt x="5471" y="1835"/>
                    <a:pt x="3637" y="60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0"/>
            <p:cNvSpPr/>
            <p:nvPr/>
          </p:nvSpPr>
          <p:spPr>
            <a:xfrm flipH="1">
              <a:off x="5155450" y="1664204"/>
              <a:ext cx="1278874" cy="966183"/>
            </a:xfrm>
            <a:custGeom>
              <a:rect b="b" l="l" r="r" t="t"/>
              <a:pathLst>
                <a:path extrusionOk="0" h="57812" w="76522">
                  <a:moveTo>
                    <a:pt x="34" y="1"/>
                  </a:moveTo>
                  <a:cubicBezTo>
                    <a:pt x="667" y="1"/>
                    <a:pt x="134" y="45600"/>
                    <a:pt x="34" y="55574"/>
                  </a:cubicBezTo>
                  <a:cubicBezTo>
                    <a:pt x="0" y="56608"/>
                    <a:pt x="767" y="57475"/>
                    <a:pt x="1801" y="57609"/>
                  </a:cubicBezTo>
                  <a:cubicBezTo>
                    <a:pt x="2848" y="57757"/>
                    <a:pt x="3955" y="57812"/>
                    <a:pt x="5087" y="57812"/>
                  </a:cubicBezTo>
                  <a:cubicBezTo>
                    <a:pt x="8283" y="57812"/>
                    <a:pt x="11686" y="57375"/>
                    <a:pt x="14544" y="57375"/>
                  </a:cubicBezTo>
                  <a:lnTo>
                    <a:pt x="59743" y="57375"/>
                  </a:lnTo>
                  <a:cubicBezTo>
                    <a:pt x="61322" y="57375"/>
                    <a:pt x="65412" y="57611"/>
                    <a:pt x="69115" y="57611"/>
                  </a:cubicBezTo>
                  <a:cubicBezTo>
                    <a:pt x="72374" y="57611"/>
                    <a:pt x="75334" y="57428"/>
                    <a:pt x="76021" y="56741"/>
                  </a:cubicBezTo>
                  <a:lnTo>
                    <a:pt x="76055" y="56741"/>
                  </a:lnTo>
                  <a:lnTo>
                    <a:pt x="76055" y="56708"/>
                  </a:lnTo>
                  <a:cubicBezTo>
                    <a:pt x="76488" y="56074"/>
                    <a:pt x="76522" y="55274"/>
                    <a:pt x="76522" y="54506"/>
                  </a:cubicBezTo>
                  <a:cubicBezTo>
                    <a:pt x="76488" y="50036"/>
                    <a:pt x="76488" y="1"/>
                    <a:pt x="76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0"/>
            <p:cNvSpPr/>
            <p:nvPr/>
          </p:nvSpPr>
          <p:spPr>
            <a:xfrm flipH="1">
              <a:off x="5150437" y="1660861"/>
              <a:ext cx="1287798" cy="973386"/>
            </a:xfrm>
            <a:custGeom>
              <a:rect b="b" l="l" r="r" t="t"/>
              <a:pathLst>
                <a:path extrusionOk="0" h="58243" w="77056">
                  <a:moveTo>
                    <a:pt x="38495" y="367"/>
                  </a:moveTo>
                  <a:lnTo>
                    <a:pt x="76543" y="434"/>
                  </a:lnTo>
                  <a:lnTo>
                    <a:pt x="76543" y="434"/>
                  </a:lnTo>
                  <a:cubicBezTo>
                    <a:pt x="76530" y="492"/>
                    <a:pt x="76522" y="551"/>
                    <a:pt x="76522" y="601"/>
                  </a:cubicBezTo>
                  <a:cubicBezTo>
                    <a:pt x="76489" y="668"/>
                    <a:pt x="76489" y="701"/>
                    <a:pt x="76489" y="768"/>
                  </a:cubicBezTo>
                  <a:lnTo>
                    <a:pt x="76489" y="1101"/>
                  </a:lnTo>
                  <a:lnTo>
                    <a:pt x="76489" y="2002"/>
                  </a:lnTo>
                  <a:lnTo>
                    <a:pt x="76489" y="3770"/>
                  </a:lnTo>
                  <a:lnTo>
                    <a:pt x="76489" y="7306"/>
                  </a:lnTo>
                  <a:lnTo>
                    <a:pt x="76489" y="14411"/>
                  </a:lnTo>
                  <a:lnTo>
                    <a:pt x="76455" y="28621"/>
                  </a:lnTo>
                  <a:lnTo>
                    <a:pt x="76422" y="42798"/>
                  </a:lnTo>
                  <a:lnTo>
                    <a:pt x="76422" y="49903"/>
                  </a:lnTo>
                  <a:lnTo>
                    <a:pt x="76422" y="53439"/>
                  </a:lnTo>
                  <a:cubicBezTo>
                    <a:pt x="76389" y="54039"/>
                    <a:pt x="76422" y="54640"/>
                    <a:pt x="76389" y="55207"/>
                  </a:cubicBezTo>
                  <a:cubicBezTo>
                    <a:pt x="76355" y="55774"/>
                    <a:pt x="76222" y="56274"/>
                    <a:pt x="75955" y="56674"/>
                  </a:cubicBezTo>
                  <a:lnTo>
                    <a:pt x="75955" y="56641"/>
                  </a:lnTo>
                  <a:cubicBezTo>
                    <a:pt x="75922" y="56674"/>
                    <a:pt x="75922" y="56708"/>
                    <a:pt x="75855" y="56708"/>
                  </a:cubicBezTo>
                  <a:cubicBezTo>
                    <a:pt x="75788" y="56741"/>
                    <a:pt x="75755" y="56774"/>
                    <a:pt x="75688" y="56808"/>
                  </a:cubicBezTo>
                  <a:cubicBezTo>
                    <a:pt x="75521" y="56875"/>
                    <a:pt x="75388" y="56908"/>
                    <a:pt x="75221" y="56975"/>
                  </a:cubicBezTo>
                  <a:cubicBezTo>
                    <a:pt x="74921" y="57041"/>
                    <a:pt x="74587" y="57108"/>
                    <a:pt x="74254" y="57141"/>
                  </a:cubicBezTo>
                  <a:cubicBezTo>
                    <a:pt x="73587" y="57241"/>
                    <a:pt x="72919" y="57308"/>
                    <a:pt x="72252" y="57342"/>
                  </a:cubicBezTo>
                  <a:cubicBezTo>
                    <a:pt x="70885" y="57408"/>
                    <a:pt x="69484" y="57408"/>
                    <a:pt x="68116" y="57408"/>
                  </a:cubicBezTo>
                  <a:cubicBezTo>
                    <a:pt x="65347" y="57375"/>
                    <a:pt x="62612" y="57208"/>
                    <a:pt x="59810" y="57175"/>
                  </a:cubicBezTo>
                  <a:lnTo>
                    <a:pt x="43165" y="57241"/>
                  </a:lnTo>
                  <a:lnTo>
                    <a:pt x="26553" y="57275"/>
                  </a:lnTo>
                  <a:lnTo>
                    <a:pt x="18247" y="57308"/>
                  </a:lnTo>
                  <a:lnTo>
                    <a:pt x="14077" y="57308"/>
                  </a:lnTo>
                  <a:cubicBezTo>
                    <a:pt x="12710" y="57342"/>
                    <a:pt x="11309" y="57475"/>
                    <a:pt x="9941" y="57575"/>
                  </a:cubicBezTo>
                  <a:cubicBezTo>
                    <a:pt x="8540" y="57642"/>
                    <a:pt x="7172" y="57742"/>
                    <a:pt x="5805" y="57775"/>
                  </a:cubicBezTo>
                  <a:cubicBezTo>
                    <a:pt x="5104" y="57775"/>
                    <a:pt x="4404" y="57775"/>
                    <a:pt x="3737" y="57742"/>
                  </a:cubicBezTo>
                  <a:cubicBezTo>
                    <a:pt x="3403" y="57742"/>
                    <a:pt x="3036" y="57708"/>
                    <a:pt x="2703" y="57675"/>
                  </a:cubicBezTo>
                  <a:cubicBezTo>
                    <a:pt x="2369" y="57642"/>
                    <a:pt x="2002" y="57642"/>
                    <a:pt x="1735" y="57542"/>
                  </a:cubicBezTo>
                  <a:cubicBezTo>
                    <a:pt x="1135" y="57342"/>
                    <a:pt x="668" y="56841"/>
                    <a:pt x="501" y="56241"/>
                  </a:cubicBezTo>
                  <a:cubicBezTo>
                    <a:pt x="468" y="56074"/>
                    <a:pt x="468" y="55907"/>
                    <a:pt x="468" y="55774"/>
                  </a:cubicBezTo>
                  <a:lnTo>
                    <a:pt x="468" y="55240"/>
                  </a:lnTo>
                  <a:lnTo>
                    <a:pt x="501" y="54206"/>
                  </a:lnTo>
                  <a:lnTo>
                    <a:pt x="534" y="50036"/>
                  </a:lnTo>
                  <a:lnTo>
                    <a:pt x="768" y="33424"/>
                  </a:lnTo>
                  <a:cubicBezTo>
                    <a:pt x="835" y="27887"/>
                    <a:pt x="901" y="22350"/>
                    <a:pt x="935" y="16813"/>
                  </a:cubicBezTo>
                  <a:lnTo>
                    <a:pt x="935" y="8507"/>
                  </a:lnTo>
                  <a:lnTo>
                    <a:pt x="901" y="4337"/>
                  </a:lnTo>
                  <a:lnTo>
                    <a:pt x="868" y="2269"/>
                  </a:lnTo>
                  <a:cubicBezTo>
                    <a:pt x="835" y="1902"/>
                    <a:pt x="835" y="1568"/>
                    <a:pt x="801" y="1201"/>
                  </a:cubicBezTo>
                  <a:cubicBezTo>
                    <a:pt x="768" y="1035"/>
                    <a:pt x="735" y="868"/>
                    <a:pt x="668" y="701"/>
                  </a:cubicBezTo>
                  <a:lnTo>
                    <a:pt x="601" y="434"/>
                  </a:lnTo>
                  <a:lnTo>
                    <a:pt x="601" y="434"/>
                  </a:lnTo>
                  <a:lnTo>
                    <a:pt x="601" y="434"/>
                  </a:lnTo>
                  <a:lnTo>
                    <a:pt x="19381" y="401"/>
                  </a:lnTo>
                  <a:lnTo>
                    <a:pt x="38495" y="367"/>
                  </a:lnTo>
                  <a:close/>
                  <a:moveTo>
                    <a:pt x="234" y="0"/>
                  </a:moveTo>
                  <a:lnTo>
                    <a:pt x="234" y="434"/>
                  </a:lnTo>
                  <a:cubicBezTo>
                    <a:pt x="120" y="434"/>
                    <a:pt x="79" y="361"/>
                    <a:pt x="70" y="361"/>
                  </a:cubicBezTo>
                  <a:cubicBezTo>
                    <a:pt x="68" y="361"/>
                    <a:pt x="67" y="363"/>
                    <a:pt x="67" y="367"/>
                  </a:cubicBezTo>
                  <a:lnTo>
                    <a:pt x="67" y="501"/>
                  </a:lnTo>
                  <a:cubicBezTo>
                    <a:pt x="67" y="568"/>
                    <a:pt x="34" y="668"/>
                    <a:pt x="34" y="734"/>
                  </a:cubicBezTo>
                  <a:cubicBezTo>
                    <a:pt x="1" y="901"/>
                    <a:pt x="1" y="1068"/>
                    <a:pt x="1" y="1268"/>
                  </a:cubicBezTo>
                  <a:cubicBezTo>
                    <a:pt x="1" y="1602"/>
                    <a:pt x="34" y="1935"/>
                    <a:pt x="34" y="2269"/>
                  </a:cubicBezTo>
                  <a:lnTo>
                    <a:pt x="101" y="4337"/>
                  </a:lnTo>
                  <a:lnTo>
                    <a:pt x="167" y="8507"/>
                  </a:lnTo>
                  <a:lnTo>
                    <a:pt x="201" y="16813"/>
                  </a:lnTo>
                  <a:lnTo>
                    <a:pt x="201" y="33424"/>
                  </a:lnTo>
                  <a:lnTo>
                    <a:pt x="167" y="41730"/>
                  </a:lnTo>
                  <a:lnTo>
                    <a:pt x="101" y="50036"/>
                  </a:lnTo>
                  <a:lnTo>
                    <a:pt x="34" y="54206"/>
                  </a:lnTo>
                  <a:lnTo>
                    <a:pt x="34" y="55240"/>
                  </a:lnTo>
                  <a:lnTo>
                    <a:pt x="34" y="55740"/>
                  </a:lnTo>
                  <a:cubicBezTo>
                    <a:pt x="34" y="55941"/>
                    <a:pt x="34" y="56141"/>
                    <a:pt x="101" y="56307"/>
                  </a:cubicBezTo>
                  <a:cubicBezTo>
                    <a:pt x="268" y="57075"/>
                    <a:pt x="835" y="57708"/>
                    <a:pt x="1568" y="57942"/>
                  </a:cubicBezTo>
                  <a:cubicBezTo>
                    <a:pt x="1969" y="58075"/>
                    <a:pt x="2302" y="58075"/>
                    <a:pt x="2636" y="58109"/>
                  </a:cubicBezTo>
                  <a:cubicBezTo>
                    <a:pt x="3003" y="58142"/>
                    <a:pt x="3336" y="58175"/>
                    <a:pt x="3703" y="58175"/>
                  </a:cubicBezTo>
                  <a:cubicBezTo>
                    <a:pt x="4404" y="58242"/>
                    <a:pt x="5104" y="58242"/>
                    <a:pt x="5805" y="58242"/>
                  </a:cubicBezTo>
                  <a:cubicBezTo>
                    <a:pt x="7172" y="58209"/>
                    <a:pt x="8573" y="58109"/>
                    <a:pt x="9941" y="58042"/>
                  </a:cubicBezTo>
                  <a:cubicBezTo>
                    <a:pt x="11342" y="57942"/>
                    <a:pt x="12710" y="57842"/>
                    <a:pt x="14077" y="57809"/>
                  </a:cubicBezTo>
                  <a:lnTo>
                    <a:pt x="18247" y="57809"/>
                  </a:lnTo>
                  <a:lnTo>
                    <a:pt x="26553" y="57842"/>
                  </a:lnTo>
                  <a:lnTo>
                    <a:pt x="43165" y="57909"/>
                  </a:lnTo>
                  <a:lnTo>
                    <a:pt x="59777" y="57942"/>
                  </a:lnTo>
                  <a:cubicBezTo>
                    <a:pt x="62545" y="57975"/>
                    <a:pt x="65314" y="58175"/>
                    <a:pt x="68083" y="58209"/>
                  </a:cubicBezTo>
                  <a:cubicBezTo>
                    <a:pt x="68783" y="58209"/>
                    <a:pt x="69484" y="58217"/>
                    <a:pt x="70184" y="58217"/>
                  </a:cubicBezTo>
                  <a:cubicBezTo>
                    <a:pt x="70885" y="58217"/>
                    <a:pt x="71585" y="58209"/>
                    <a:pt x="72286" y="58175"/>
                  </a:cubicBezTo>
                  <a:cubicBezTo>
                    <a:pt x="72953" y="58142"/>
                    <a:pt x="73687" y="58075"/>
                    <a:pt x="74387" y="57975"/>
                  </a:cubicBezTo>
                  <a:cubicBezTo>
                    <a:pt x="74721" y="57942"/>
                    <a:pt x="75088" y="57875"/>
                    <a:pt x="75455" y="57775"/>
                  </a:cubicBezTo>
                  <a:cubicBezTo>
                    <a:pt x="75621" y="57708"/>
                    <a:pt x="75822" y="57675"/>
                    <a:pt x="75988" y="57575"/>
                  </a:cubicBezTo>
                  <a:cubicBezTo>
                    <a:pt x="76088" y="57575"/>
                    <a:pt x="76188" y="57508"/>
                    <a:pt x="76289" y="57442"/>
                  </a:cubicBezTo>
                  <a:cubicBezTo>
                    <a:pt x="76389" y="57408"/>
                    <a:pt x="76489" y="57308"/>
                    <a:pt x="76589" y="57208"/>
                  </a:cubicBezTo>
                  <a:lnTo>
                    <a:pt x="76555" y="57208"/>
                  </a:lnTo>
                  <a:lnTo>
                    <a:pt x="76589" y="57175"/>
                  </a:lnTo>
                  <a:lnTo>
                    <a:pt x="76622" y="57141"/>
                  </a:lnTo>
                  <a:cubicBezTo>
                    <a:pt x="77056" y="56541"/>
                    <a:pt x="77056" y="55807"/>
                    <a:pt x="77056" y="55207"/>
                  </a:cubicBezTo>
                  <a:lnTo>
                    <a:pt x="77056" y="53439"/>
                  </a:lnTo>
                  <a:lnTo>
                    <a:pt x="77056" y="49870"/>
                  </a:lnTo>
                  <a:lnTo>
                    <a:pt x="77022" y="42798"/>
                  </a:lnTo>
                  <a:lnTo>
                    <a:pt x="76989" y="28588"/>
                  </a:lnTo>
                  <a:lnTo>
                    <a:pt x="76956" y="14411"/>
                  </a:lnTo>
                  <a:lnTo>
                    <a:pt x="76922" y="7306"/>
                  </a:lnTo>
                  <a:lnTo>
                    <a:pt x="76922" y="3770"/>
                  </a:lnTo>
                  <a:lnTo>
                    <a:pt x="76922" y="768"/>
                  </a:lnTo>
                  <a:cubicBezTo>
                    <a:pt x="76922" y="734"/>
                    <a:pt x="76889" y="734"/>
                    <a:pt x="76889" y="701"/>
                  </a:cubicBezTo>
                  <a:cubicBezTo>
                    <a:pt x="76889" y="668"/>
                    <a:pt x="76856" y="668"/>
                    <a:pt x="76822" y="601"/>
                  </a:cubicBezTo>
                  <a:cubicBezTo>
                    <a:pt x="76756" y="568"/>
                    <a:pt x="76722" y="501"/>
                    <a:pt x="76689" y="434"/>
                  </a:cubicBezTo>
                  <a:lnTo>
                    <a:pt x="76689" y="434"/>
                  </a:lnTo>
                  <a:lnTo>
                    <a:pt x="76689" y="434"/>
                  </a:lnTo>
                  <a:lnTo>
                    <a:pt x="76722" y="434"/>
                  </a:lnTo>
                  <a:lnTo>
                    <a:pt x="76722" y="0"/>
                  </a:lnTo>
                  <a:cubicBezTo>
                    <a:pt x="76711" y="22"/>
                    <a:pt x="76701" y="47"/>
                    <a:pt x="76689" y="74"/>
                  </a:cubicBezTo>
                  <a:lnTo>
                    <a:pt x="76689" y="74"/>
                  </a:lnTo>
                  <a:lnTo>
                    <a:pt x="76689" y="0"/>
                  </a:lnTo>
                  <a:lnTo>
                    <a:pt x="38461" y="34"/>
                  </a:lnTo>
                  <a:lnTo>
                    <a:pt x="19348" y="34"/>
                  </a:lnTo>
                  <a:lnTo>
                    <a:pt x="274" y="1"/>
                  </a:lnTo>
                  <a:lnTo>
                    <a:pt x="274" y="1"/>
                  </a:lnTo>
                  <a:cubicBezTo>
                    <a:pt x="272" y="1"/>
                    <a:pt x="270" y="0"/>
                    <a:pt x="268" y="0"/>
                  </a:cubicBezTo>
                  <a:lnTo>
                    <a:pt x="268" y="1"/>
                  </a:lnTo>
                  <a:lnTo>
                    <a:pt x="268" y="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0"/>
            <p:cNvSpPr/>
            <p:nvPr/>
          </p:nvSpPr>
          <p:spPr>
            <a:xfrm flipH="1">
              <a:off x="5270850" y="2173901"/>
              <a:ext cx="661748" cy="447511"/>
            </a:xfrm>
            <a:custGeom>
              <a:rect b="b" l="l" r="r" t="t"/>
              <a:pathLst>
                <a:path extrusionOk="0" h="26777" w="39596">
                  <a:moveTo>
                    <a:pt x="11342" y="1"/>
                  </a:moveTo>
                  <a:cubicBezTo>
                    <a:pt x="11240" y="1"/>
                    <a:pt x="11140" y="9"/>
                    <a:pt x="11042" y="24"/>
                  </a:cubicBezTo>
                  <a:cubicBezTo>
                    <a:pt x="10575" y="125"/>
                    <a:pt x="10141" y="358"/>
                    <a:pt x="9708" y="592"/>
                  </a:cubicBezTo>
                  <a:cubicBezTo>
                    <a:pt x="8006" y="1425"/>
                    <a:pt x="6105" y="1759"/>
                    <a:pt x="4370" y="2526"/>
                  </a:cubicBezTo>
                  <a:cubicBezTo>
                    <a:pt x="1568" y="3727"/>
                    <a:pt x="501" y="6029"/>
                    <a:pt x="101" y="8931"/>
                  </a:cubicBezTo>
                  <a:cubicBezTo>
                    <a:pt x="34" y="9665"/>
                    <a:pt x="1" y="10365"/>
                    <a:pt x="1" y="11099"/>
                  </a:cubicBezTo>
                  <a:cubicBezTo>
                    <a:pt x="34" y="11733"/>
                    <a:pt x="267" y="12267"/>
                    <a:pt x="267" y="12900"/>
                  </a:cubicBezTo>
                  <a:cubicBezTo>
                    <a:pt x="401" y="16403"/>
                    <a:pt x="901" y="19839"/>
                    <a:pt x="1435" y="23274"/>
                  </a:cubicBezTo>
                  <a:cubicBezTo>
                    <a:pt x="1668" y="24709"/>
                    <a:pt x="2002" y="25142"/>
                    <a:pt x="2236" y="26577"/>
                  </a:cubicBezTo>
                  <a:lnTo>
                    <a:pt x="39362" y="26777"/>
                  </a:lnTo>
                  <a:cubicBezTo>
                    <a:pt x="39429" y="24909"/>
                    <a:pt x="38995" y="23741"/>
                    <a:pt x="38995" y="21840"/>
                  </a:cubicBezTo>
                  <a:cubicBezTo>
                    <a:pt x="39028" y="18538"/>
                    <a:pt x="39596" y="15269"/>
                    <a:pt x="39395" y="11933"/>
                  </a:cubicBezTo>
                  <a:cubicBezTo>
                    <a:pt x="39295" y="10499"/>
                    <a:pt x="39129" y="8731"/>
                    <a:pt x="38361" y="7463"/>
                  </a:cubicBezTo>
                  <a:cubicBezTo>
                    <a:pt x="37527" y="6095"/>
                    <a:pt x="35960" y="5262"/>
                    <a:pt x="34559" y="4561"/>
                  </a:cubicBezTo>
                  <a:cubicBezTo>
                    <a:pt x="31957" y="3293"/>
                    <a:pt x="29055" y="2426"/>
                    <a:pt x="26353" y="1392"/>
                  </a:cubicBezTo>
                  <a:cubicBezTo>
                    <a:pt x="24652" y="2993"/>
                    <a:pt x="22483" y="3227"/>
                    <a:pt x="20148" y="3327"/>
                  </a:cubicBezTo>
                  <a:cubicBezTo>
                    <a:pt x="20102" y="3328"/>
                    <a:pt x="20055" y="3328"/>
                    <a:pt x="20009" y="3328"/>
                  </a:cubicBezTo>
                  <a:cubicBezTo>
                    <a:pt x="18396" y="3328"/>
                    <a:pt x="16938" y="2771"/>
                    <a:pt x="15512" y="1993"/>
                  </a:cubicBezTo>
                  <a:cubicBezTo>
                    <a:pt x="14424" y="1402"/>
                    <a:pt x="12728" y="1"/>
                    <a:pt x="11342" y="1"/>
                  </a:cubicBezTo>
                  <a:close/>
                </a:path>
              </a:pathLst>
            </a:custGeom>
            <a:solidFill>
              <a:srgbClr val="5CC9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0"/>
            <p:cNvSpPr/>
            <p:nvPr/>
          </p:nvSpPr>
          <p:spPr>
            <a:xfrm flipH="1">
              <a:off x="5705693" y="2206992"/>
              <a:ext cx="720827" cy="417211"/>
            </a:xfrm>
            <a:custGeom>
              <a:rect b="b" l="l" r="r" t="t"/>
              <a:pathLst>
                <a:path extrusionOk="0" h="24964" w="43131">
                  <a:moveTo>
                    <a:pt x="36513" y="1"/>
                  </a:moveTo>
                  <a:cubicBezTo>
                    <a:pt x="36077" y="1"/>
                    <a:pt x="35625" y="58"/>
                    <a:pt x="35159" y="179"/>
                  </a:cubicBezTo>
                  <a:cubicBezTo>
                    <a:pt x="31256" y="1180"/>
                    <a:pt x="28654" y="4883"/>
                    <a:pt x="26953" y="8285"/>
                  </a:cubicBezTo>
                  <a:cubicBezTo>
                    <a:pt x="26419" y="9319"/>
                    <a:pt x="25985" y="10387"/>
                    <a:pt x="25585" y="11454"/>
                  </a:cubicBezTo>
                  <a:cubicBezTo>
                    <a:pt x="25318" y="12188"/>
                    <a:pt x="25085" y="12922"/>
                    <a:pt x="24851" y="13656"/>
                  </a:cubicBezTo>
                  <a:cubicBezTo>
                    <a:pt x="24551" y="14589"/>
                    <a:pt x="22086" y="19087"/>
                    <a:pt x="22449" y="19692"/>
                  </a:cubicBezTo>
                  <a:lnTo>
                    <a:pt x="22449" y="19692"/>
                  </a:lnTo>
                  <a:cubicBezTo>
                    <a:pt x="19380" y="14622"/>
                    <a:pt x="15277" y="10286"/>
                    <a:pt x="11242" y="5950"/>
                  </a:cubicBezTo>
                  <a:cubicBezTo>
                    <a:pt x="10341" y="4983"/>
                    <a:pt x="9440" y="3982"/>
                    <a:pt x="8940" y="2748"/>
                  </a:cubicBezTo>
                  <a:cubicBezTo>
                    <a:pt x="8540" y="2748"/>
                    <a:pt x="7472" y="3849"/>
                    <a:pt x="7105" y="4115"/>
                  </a:cubicBezTo>
                  <a:cubicBezTo>
                    <a:pt x="6338" y="4683"/>
                    <a:pt x="5571" y="5250"/>
                    <a:pt x="4837" y="5850"/>
                  </a:cubicBezTo>
                  <a:cubicBezTo>
                    <a:pt x="3403" y="6984"/>
                    <a:pt x="2002" y="8152"/>
                    <a:pt x="634" y="9386"/>
                  </a:cubicBezTo>
                  <a:cubicBezTo>
                    <a:pt x="434" y="9553"/>
                    <a:pt x="267" y="9719"/>
                    <a:pt x="200" y="9953"/>
                  </a:cubicBezTo>
                  <a:cubicBezTo>
                    <a:pt x="0" y="10553"/>
                    <a:pt x="601" y="10920"/>
                    <a:pt x="867" y="11387"/>
                  </a:cubicBezTo>
                  <a:cubicBezTo>
                    <a:pt x="1134" y="11854"/>
                    <a:pt x="1268" y="12355"/>
                    <a:pt x="1468" y="12855"/>
                  </a:cubicBezTo>
                  <a:cubicBezTo>
                    <a:pt x="2669" y="15590"/>
                    <a:pt x="4103" y="18326"/>
                    <a:pt x="5537" y="20961"/>
                  </a:cubicBezTo>
                  <a:cubicBezTo>
                    <a:pt x="6238" y="22295"/>
                    <a:pt x="7139" y="23763"/>
                    <a:pt x="7973" y="24964"/>
                  </a:cubicBezTo>
                  <a:lnTo>
                    <a:pt x="38461" y="24630"/>
                  </a:lnTo>
                  <a:cubicBezTo>
                    <a:pt x="38694" y="24363"/>
                    <a:pt x="38561" y="24530"/>
                    <a:pt x="38761" y="24230"/>
                  </a:cubicBezTo>
                  <a:cubicBezTo>
                    <a:pt x="41663" y="20127"/>
                    <a:pt x="43131" y="15057"/>
                    <a:pt x="43131" y="10020"/>
                  </a:cubicBezTo>
                  <a:cubicBezTo>
                    <a:pt x="43131" y="8118"/>
                    <a:pt x="42931" y="6150"/>
                    <a:pt x="42164" y="4416"/>
                  </a:cubicBezTo>
                  <a:cubicBezTo>
                    <a:pt x="41081" y="1965"/>
                    <a:pt x="39072" y="1"/>
                    <a:pt x="36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0"/>
            <p:cNvSpPr/>
            <p:nvPr/>
          </p:nvSpPr>
          <p:spPr>
            <a:xfrm flipH="1">
              <a:off x="5198936" y="2173751"/>
              <a:ext cx="346768" cy="448680"/>
            </a:xfrm>
            <a:custGeom>
              <a:rect b="b" l="l" r="r" t="t"/>
              <a:pathLst>
                <a:path extrusionOk="0" h="26847" w="20749">
                  <a:moveTo>
                    <a:pt x="2235" y="0"/>
                  </a:moveTo>
                  <a:cubicBezTo>
                    <a:pt x="2335" y="1535"/>
                    <a:pt x="301" y="3269"/>
                    <a:pt x="167" y="4804"/>
                  </a:cubicBezTo>
                  <a:cubicBezTo>
                    <a:pt x="0" y="6471"/>
                    <a:pt x="3970" y="8840"/>
                    <a:pt x="3336" y="10441"/>
                  </a:cubicBezTo>
                  <a:cubicBezTo>
                    <a:pt x="2869" y="11642"/>
                    <a:pt x="2769" y="12976"/>
                    <a:pt x="2802" y="14277"/>
                  </a:cubicBezTo>
                  <a:cubicBezTo>
                    <a:pt x="2903" y="18847"/>
                    <a:pt x="3203" y="22316"/>
                    <a:pt x="3803" y="26753"/>
                  </a:cubicBezTo>
                  <a:cubicBezTo>
                    <a:pt x="6149" y="26811"/>
                    <a:pt x="8528" y="26846"/>
                    <a:pt x="10948" y="26846"/>
                  </a:cubicBezTo>
                  <a:cubicBezTo>
                    <a:pt x="12692" y="26846"/>
                    <a:pt x="14457" y="26828"/>
                    <a:pt x="16245" y="26786"/>
                  </a:cubicBezTo>
                  <a:cubicBezTo>
                    <a:pt x="17780" y="26753"/>
                    <a:pt x="19281" y="26719"/>
                    <a:pt x="20749" y="26686"/>
                  </a:cubicBezTo>
                  <a:cubicBezTo>
                    <a:pt x="20682" y="24618"/>
                    <a:pt x="20515" y="22216"/>
                    <a:pt x="20348" y="20148"/>
                  </a:cubicBezTo>
                  <a:cubicBezTo>
                    <a:pt x="19915" y="14677"/>
                    <a:pt x="20115" y="7172"/>
                    <a:pt x="14044" y="4770"/>
                  </a:cubicBezTo>
                  <a:cubicBezTo>
                    <a:pt x="12810" y="4270"/>
                    <a:pt x="11575" y="3836"/>
                    <a:pt x="10308" y="3436"/>
                  </a:cubicBezTo>
                  <a:cubicBezTo>
                    <a:pt x="8006" y="2735"/>
                    <a:pt x="4971" y="601"/>
                    <a:pt x="2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0"/>
            <p:cNvSpPr/>
            <p:nvPr/>
          </p:nvSpPr>
          <p:spPr>
            <a:xfrm flipH="1">
              <a:off x="5525616" y="1792890"/>
              <a:ext cx="258693" cy="469371"/>
            </a:xfrm>
            <a:custGeom>
              <a:rect b="b" l="l" r="r" t="t"/>
              <a:pathLst>
                <a:path extrusionOk="0" h="28085" w="15479">
                  <a:moveTo>
                    <a:pt x="6446" y="0"/>
                  </a:moveTo>
                  <a:cubicBezTo>
                    <a:pt x="5855" y="0"/>
                    <a:pt x="5237" y="83"/>
                    <a:pt x="4571" y="273"/>
                  </a:cubicBezTo>
                  <a:cubicBezTo>
                    <a:pt x="3270" y="673"/>
                    <a:pt x="1068" y="306"/>
                    <a:pt x="668" y="1741"/>
                  </a:cubicBezTo>
                  <a:cubicBezTo>
                    <a:pt x="1" y="4243"/>
                    <a:pt x="368" y="8779"/>
                    <a:pt x="668" y="11314"/>
                  </a:cubicBezTo>
                  <a:cubicBezTo>
                    <a:pt x="835" y="12715"/>
                    <a:pt x="1135" y="14283"/>
                    <a:pt x="2002" y="15317"/>
                  </a:cubicBezTo>
                  <a:cubicBezTo>
                    <a:pt x="2536" y="15984"/>
                    <a:pt x="3270" y="16485"/>
                    <a:pt x="4137" y="16551"/>
                  </a:cubicBezTo>
                  <a:cubicBezTo>
                    <a:pt x="4003" y="18653"/>
                    <a:pt x="4704" y="21421"/>
                    <a:pt x="2636" y="22822"/>
                  </a:cubicBezTo>
                  <a:cubicBezTo>
                    <a:pt x="2469" y="22923"/>
                    <a:pt x="2302" y="23023"/>
                    <a:pt x="2135" y="23123"/>
                  </a:cubicBezTo>
                  <a:cubicBezTo>
                    <a:pt x="3436" y="24457"/>
                    <a:pt x="6105" y="27826"/>
                    <a:pt x="7840" y="28060"/>
                  </a:cubicBezTo>
                  <a:cubicBezTo>
                    <a:pt x="7974" y="28077"/>
                    <a:pt x="8107" y="28085"/>
                    <a:pt x="8238" y="28085"/>
                  </a:cubicBezTo>
                  <a:cubicBezTo>
                    <a:pt x="10957" y="28085"/>
                    <a:pt x="13172" y="24595"/>
                    <a:pt x="15145" y="22622"/>
                  </a:cubicBezTo>
                  <a:cubicBezTo>
                    <a:pt x="15211" y="22589"/>
                    <a:pt x="15245" y="22556"/>
                    <a:pt x="15278" y="22556"/>
                  </a:cubicBezTo>
                  <a:cubicBezTo>
                    <a:pt x="14945" y="21922"/>
                    <a:pt x="14778" y="21188"/>
                    <a:pt x="14711" y="20454"/>
                  </a:cubicBezTo>
                  <a:cubicBezTo>
                    <a:pt x="14644" y="19687"/>
                    <a:pt x="14678" y="18886"/>
                    <a:pt x="14744" y="18119"/>
                  </a:cubicBezTo>
                  <a:cubicBezTo>
                    <a:pt x="14811" y="16618"/>
                    <a:pt x="14911" y="15150"/>
                    <a:pt x="15045" y="13649"/>
                  </a:cubicBezTo>
                  <a:cubicBezTo>
                    <a:pt x="15211" y="11414"/>
                    <a:pt x="15478" y="9146"/>
                    <a:pt x="15078" y="6911"/>
                  </a:cubicBezTo>
                  <a:cubicBezTo>
                    <a:pt x="14644" y="4676"/>
                    <a:pt x="13410" y="2441"/>
                    <a:pt x="11242" y="1440"/>
                  </a:cubicBezTo>
                  <a:cubicBezTo>
                    <a:pt x="9587" y="675"/>
                    <a:pt x="8132" y="0"/>
                    <a:pt x="6446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0"/>
            <p:cNvSpPr/>
            <p:nvPr/>
          </p:nvSpPr>
          <p:spPr>
            <a:xfrm flipH="1">
              <a:off x="5493845" y="1731455"/>
              <a:ext cx="308864" cy="295460"/>
            </a:xfrm>
            <a:custGeom>
              <a:rect b="b" l="l" r="r" t="t"/>
              <a:pathLst>
                <a:path extrusionOk="0" h="17679" w="18481">
                  <a:moveTo>
                    <a:pt x="3112" y="0"/>
                  </a:moveTo>
                  <a:cubicBezTo>
                    <a:pt x="2840" y="0"/>
                    <a:pt x="2562" y="60"/>
                    <a:pt x="2302" y="146"/>
                  </a:cubicBezTo>
                  <a:cubicBezTo>
                    <a:pt x="1235" y="580"/>
                    <a:pt x="535" y="1647"/>
                    <a:pt x="268" y="2781"/>
                  </a:cubicBezTo>
                  <a:cubicBezTo>
                    <a:pt x="1" y="3882"/>
                    <a:pt x="101" y="5050"/>
                    <a:pt x="201" y="6184"/>
                  </a:cubicBezTo>
                  <a:cubicBezTo>
                    <a:pt x="201" y="6517"/>
                    <a:pt x="234" y="6851"/>
                    <a:pt x="434" y="7118"/>
                  </a:cubicBezTo>
                  <a:cubicBezTo>
                    <a:pt x="635" y="7385"/>
                    <a:pt x="935" y="7518"/>
                    <a:pt x="1235" y="7652"/>
                  </a:cubicBezTo>
                  <a:cubicBezTo>
                    <a:pt x="1797" y="7865"/>
                    <a:pt x="2477" y="7933"/>
                    <a:pt x="3217" y="7933"/>
                  </a:cubicBezTo>
                  <a:cubicBezTo>
                    <a:pt x="4500" y="7933"/>
                    <a:pt x="5966" y="7730"/>
                    <a:pt x="7322" y="7730"/>
                  </a:cubicBezTo>
                  <a:cubicBezTo>
                    <a:pt x="8851" y="7730"/>
                    <a:pt x="10241" y="7988"/>
                    <a:pt x="11075" y="9086"/>
                  </a:cubicBezTo>
                  <a:cubicBezTo>
                    <a:pt x="11503" y="9678"/>
                    <a:pt x="10342" y="11923"/>
                    <a:pt x="11299" y="11923"/>
                  </a:cubicBezTo>
                  <a:cubicBezTo>
                    <a:pt x="11313" y="11923"/>
                    <a:pt x="11328" y="11922"/>
                    <a:pt x="11342" y="11921"/>
                  </a:cubicBezTo>
                  <a:cubicBezTo>
                    <a:pt x="11442" y="11921"/>
                    <a:pt x="11542" y="11855"/>
                    <a:pt x="11642" y="11821"/>
                  </a:cubicBezTo>
                  <a:cubicBezTo>
                    <a:pt x="11683" y="11810"/>
                    <a:pt x="11725" y="11805"/>
                    <a:pt x="11769" y="11805"/>
                  </a:cubicBezTo>
                  <a:cubicBezTo>
                    <a:pt x="12524" y="11805"/>
                    <a:pt x="13761" y="13355"/>
                    <a:pt x="14044" y="13923"/>
                  </a:cubicBezTo>
                  <a:cubicBezTo>
                    <a:pt x="14511" y="14823"/>
                    <a:pt x="14478" y="17392"/>
                    <a:pt x="15745" y="17659"/>
                  </a:cubicBezTo>
                  <a:cubicBezTo>
                    <a:pt x="15814" y="17672"/>
                    <a:pt x="15880" y="17679"/>
                    <a:pt x="15944" y="17679"/>
                  </a:cubicBezTo>
                  <a:cubicBezTo>
                    <a:pt x="17297" y="17679"/>
                    <a:pt x="17821" y="14778"/>
                    <a:pt x="17980" y="13823"/>
                  </a:cubicBezTo>
                  <a:cubicBezTo>
                    <a:pt x="18314" y="11788"/>
                    <a:pt x="18481" y="9720"/>
                    <a:pt x="18447" y="7685"/>
                  </a:cubicBezTo>
                  <a:cubicBezTo>
                    <a:pt x="18447" y="6751"/>
                    <a:pt x="18381" y="5817"/>
                    <a:pt x="18114" y="4916"/>
                  </a:cubicBezTo>
                  <a:cubicBezTo>
                    <a:pt x="17647" y="3515"/>
                    <a:pt x="16579" y="2581"/>
                    <a:pt x="15178" y="2181"/>
                  </a:cubicBezTo>
                  <a:cubicBezTo>
                    <a:pt x="13277" y="1634"/>
                    <a:pt x="11276" y="1360"/>
                    <a:pt x="9305" y="1360"/>
                  </a:cubicBezTo>
                  <a:cubicBezTo>
                    <a:pt x="8993" y="1360"/>
                    <a:pt x="8683" y="1367"/>
                    <a:pt x="8373" y="1380"/>
                  </a:cubicBezTo>
                  <a:cubicBezTo>
                    <a:pt x="7973" y="1391"/>
                    <a:pt x="7559" y="1411"/>
                    <a:pt x="7148" y="1411"/>
                  </a:cubicBezTo>
                  <a:cubicBezTo>
                    <a:pt x="6227" y="1411"/>
                    <a:pt x="5320" y="1311"/>
                    <a:pt x="4604" y="780"/>
                  </a:cubicBezTo>
                  <a:cubicBezTo>
                    <a:pt x="4337" y="580"/>
                    <a:pt x="4104" y="313"/>
                    <a:pt x="3837" y="180"/>
                  </a:cubicBezTo>
                  <a:cubicBezTo>
                    <a:pt x="3612" y="51"/>
                    <a:pt x="3365" y="0"/>
                    <a:pt x="31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0"/>
            <p:cNvSpPr/>
            <p:nvPr/>
          </p:nvSpPr>
          <p:spPr>
            <a:xfrm flipH="1">
              <a:off x="5530629" y="1907922"/>
              <a:ext cx="86537" cy="78432"/>
            </a:xfrm>
            <a:custGeom>
              <a:rect b="b" l="l" r="r" t="t"/>
              <a:pathLst>
                <a:path extrusionOk="0" h="4693" w="5178">
                  <a:moveTo>
                    <a:pt x="2272" y="0"/>
                  </a:moveTo>
                  <a:cubicBezTo>
                    <a:pt x="960" y="0"/>
                    <a:pt x="0" y="1369"/>
                    <a:pt x="407" y="2763"/>
                  </a:cubicBezTo>
                  <a:cubicBezTo>
                    <a:pt x="685" y="3682"/>
                    <a:pt x="1498" y="4693"/>
                    <a:pt x="2437" y="4693"/>
                  </a:cubicBezTo>
                  <a:cubicBezTo>
                    <a:pt x="2624" y="4693"/>
                    <a:pt x="2815" y="4653"/>
                    <a:pt x="3009" y="4565"/>
                  </a:cubicBezTo>
                  <a:cubicBezTo>
                    <a:pt x="5044" y="3631"/>
                    <a:pt x="5177" y="795"/>
                    <a:pt x="2875" y="95"/>
                  </a:cubicBezTo>
                  <a:cubicBezTo>
                    <a:pt x="2669" y="30"/>
                    <a:pt x="2466" y="0"/>
                    <a:pt x="2272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0"/>
            <p:cNvSpPr/>
            <p:nvPr/>
          </p:nvSpPr>
          <p:spPr>
            <a:xfrm flipH="1">
              <a:off x="5686172" y="1982527"/>
              <a:ext cx="65246" cy="29030"/>
            </a:xfrm>
            <a:custGeom>
              <a:rect b="b" l="l" r="r" t="t"/>
              <a:pathLst>
                <a:path extrusionOk="0" h="1737" w="3904">
                  <a:moveTo>
                    <a:pt x="3903" y="1"/>
                  </a:moveTo>
                  <a:lnTo>
                    <a:pt x="1" y="134"/>
                  </a:lnTo>
                  <a:cubicBezTo>
                    <a:pt x="164" y="1015"/>
                    <a:pt x="1029" y="1736"/>
                    <a:pt x="1941" y="1736"/>
                  </a:cubicBezTo>
                  <a:cubicBezTo>
                    <a:pt x="1961" y="1736"/>
                    <a:pt x="1982" y="1736"/>
                    <a:pt x="2002" y="1735"/>
                  </a:cubicBezTo>
                  <a:cubicBezTo>
                    <a:pt x="2936" y="1702"/>
                    <a:pt x="3770" y="935"/>
                    <a:pt x="3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0"/>
            <p:cNvSpPr/>
            <p:nvPr/>
          </p:nvSpPr>
          <p:spPr>
            <a:xfrm flipH="1">
              <a:off x="5356151" y="2494430"/>
              <a:ext cx="12551" cy="129221"/>
            </a:xfrm>
            <a:custGeom>
              <a:rect b="b" l="l" r="r" t="t"/>
              <a:pathLst>
                <a:path extrusionOk="0" h="7732" w="751">
                  <a:moveTo>
                    <a:pt x="109" y="1"/>
                  </a:moveTo>
                  <a:cubicBezTo>
                    <a:pt x="50" y="1"/>
                    <a:pt x="0" y="43"/>
                    <a:pt x="17" y="126"/>
                  </a:cubicBezTo>
                  <a:cubicBezTo>
                    <a:pt x="117" y="2628"/>
                    <a:pt x="284" y="5196"/>
                    <a:pt x="417" y="7731"/>
                  </a:cubicBezTo>
                  <a:lnTo>
                    <a:pt x="751" y="7731"/>
                  </a:lnTo>
                  <a:cubicBezTo>
                    <a:pt x="584" y="5196"/>
                    <a:pt x="384" y="2661"/>
                    <a:pt x="251" y="126"/>
                  </a:cubicBezTo>
                  <a:cubicBezTo>
                    <a:pt x="234" y="43"/>
                    <a:pt x="167" y="1"/>
                    <a:pt x="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0"/>
            <p:cNvSpPr/>
            <p:nvPr/>
          </p:nvSpPr>
          <p:spPr>
            <a:xfrm flipH="1">
              <a:off x="5831337" y="2454220"/>
              <a:ext cx="56104" cy="166089"/>
            </a:xfrm>
            <a:custGeom>
              <a:rect b="b" l="l" r="r" t="t"/>
              <a:pathLst>
                <a:path extrusionOk="0" h="9938" w="3357">
                  <a:moveTo>
                    <a:pt x="3189" y="0"/>
                  </a:moveTo>
                  <a:cubicBezTo>
                    <a:pt x="3134" y="0"/>
                    <a:pt x="3083" y="30"/>
                    <a:pt x="3069" y="97"/>
                  </a:cubicBezTo>
                  <a:cubicBezTo>
                    <a:pt x="2636" y="1665"/>
                    <a:pt x="2269" y="3266"/>
                    <a:pt x="1768" y="4834"/>
                  </a:cubicBezTo>
                  <a:cubicBezTo>
                    <a:pt x="1301" y="6401"/>
                    <a:pt x="768" y="8003"/>
                    <a:pt x="167" y="9537"/>
                  </a:cubicBezTo>
                  <a:lnTo>
                    <a:pt x="1" y="9937"/>
                  </a:lnTo>
                  <a:lnTo>
                    <a:pt x="34" y="9937"/>
                  </a:lnTo>
                  <a:lnTo>
                    <a:pt x="334" y="9904"/>
                  </a:lnTo>
                  <a:cubicBezTo>
                    <a:pt x="1502" y="6902"/>
                    <a:pt x="2869" y="3299"/>
                    <a:pt x="3336" y="164"/>
                  </a:cubicBezTo>
                  <a:cubicBezTo>
                    <a:pt x="3356" y="64"/>
                    <a:pt x="3269" y="0"/>
                    <a:pt x="3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0"/>
            <p:cNvSpPr/>
            <p:nvPr/>
          </p:nvSpPr>
          <p:spPr>
            <a:xfrm flipH="1">
              <a:off x="6310000" y="2021500"/>
              <a:ext cx="212717" cy="316167"/>
            </a:xfrm>
            <a:custGeom>
              <a:rect b="b" l="l" r="r" t="t"/>
              <a:pathLst>
                <a:path extrusionOk="0" h="18918" w="12728">
                  <a:moveTo>
                    <a:pt x="918" y="0"/>
                  </a:moveTo>
                  <a:cubicBezTo>
                    <a:pt x="215" y="0"/>
                    <a:pt x="0" y="857"/>
                    <a:pt x="552" y="1671"/>
                  </a:cubicBezTo>
                  <a:lnTo>
                    <a:pt x="3488" y="6075"/>
                  </a:lnTo>
                  <a:cubicBezTo>
                    <a:pt x="1987" y="7342"/>
                    <a:pt x="352" y="8977"/>
                    <a:pt x="519" y="10945"/>
                  </a:cubicBezTo>
                  <a:cubicBezTo>
                    <a:pt x="686" y="13013"/>
                    <a:pt x="3455" y="15648"/>
                    <a:pt x="5556" y="15648"/>
                  </a:cubicBezTo>
                  <a:cubicBezTo>
                    <a:pt x="6457" y="16782"/>
                    <a:pt x="7424" y="17850"/>
                    <a:pt x="8425" y="18917"/>
                  </a:cubicBezTo>
                  <a:cubicBezTo>
                    <a:pt x="9359" y="18083"/>
                    <a:pt x="10359" y="17316"/>
                    <a:pt x="11460" y="16749"/>
                  </a:cubicBezTo>
                  <a:cubicBezTo>
                    <a:pt x="11861" y="16249"/>
                    <a:pt x="12261" y="15782"/>
                    <a:pt x="12728" y="15381"/>
                  </a:cubicBezTo>
                  <a:cubicBezTo>
                    <a:pt x="11760" y="13080"/>
                    <a:pt x="9726" y="10645"/>
                    <a:pt x="8325" y="8710"/>
                  </a:cubicBezTo>
                  <a:cubicBezTo>
                    <a:pt x="6824" y="6575"/>
                    <a:pt x="4555" y="4607"/>
                    <a:pt x="3288" y="2372"/>
                  </a:cubicBezTo>
                  <a:cubicBezTo>
                    <a:pt x="2687" y="1772"/>
                    <a:pt x="2354" y="637"/>
                    <a:pt x="1587" y="204"/>
                  </a:cubicBezTo>
                  <a:cubicBezTo>
                    <a:pt x="1332" y="62"/>
                    <a:pt x="1107" y="0"/>
                    <a:pt x="918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0"/>
            <p:cNvSpPr/>
            <p:nvPr/>
          </p:nvSpPr>
          <p:spPr>
            <a:xfrm flipH="1">
              <a:off x="5501082" y="2145875"/>
              <a:ext cx="257573" cy="268169"/>
            </a:xfrm>
            <a:custGeom>
              <a:rect b="b" l="l" r="r" t="t"/>
              <a:pathLst>
                <a:path extrusionOk="0" h="16046" w="15412">
                  <a:moveTo>
                    <a:pt x="13376" y="0"/>
                  </a:moveTo>
                  <a:cubicBezTo>
                    <a:pt x="10908" y="3403"/>
                    <a:pt x="7572" y="5904"/>
                    <a:pt x="5938" y="6939"/>
                  </a:cubicBezTo>
                  <a:cubicBezTo>
                    <a:pt x="3836" y="3536"/>
                    <a:pt x="2235" y="567"/>
                    <a:pt x="2235" y="434"/>
                  </a:cubicBezTo>
                  <a:cubicBezTo>
                    <a:pt x="2235" y="434"/>
                    <a:pt x="1901" y="934"/>
                    <a:pt x="0" y="1601"/>
                  </a:cubicBezTo>
                  <a:cubicBezTo>
                    <a:pt x="2669" y="5971"/>
                    <a:pt x="2001" y="11675"/>
                    <a:pt x="5871" y="15044"/>
                  </a:cubicBezTo>
                  <a:cubicBezTo>
                    <a:pt x="6305" y="15445"/>
                    <a:pt x="6772" y="15845"/>
                    <a:pt x="7372" y="15978"/>
                  </a:cubicBezTo>
                  <a:cubicBezTo>
                    <a:pt x="7548" y="16024"/>
                    <a:pt x="7725" y="16045"/>
                    <a:pt x="7901" y="16045"/>
                  </a:cubicBezTo>
                  <a:cubicBezTo>
                    <a:pt x="8627" y="16045"/>
                    <a:pt x="9337" y="15681"/>
                    <a:pt x="9874" y="15144"/>
                  </a:cubicBezTo>
                  <a:cubicBezTo>
                    <a:pt x="10541" y="14511"/>
                    <a:pt x="10975" y="13677"/>
                    <a:pt x="11442" y="12876"/>
                  </a:cubicBezTo>
                  <a:cubicBezTo>
                    <a:pt x="12843" y="10374"/>
                    <a:pt x="15411" y="1868"/>
                    <a:pt x="15411" y="1868"/>
                  </a:cubicBezTo>
                  <a:cubicBezTo>
                    <a:pt x="15411" y="1868"/>
                    <a:pt x="15178" y="1701"/>
                    <a:pt x="13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0"/>
            <p:cNvSpPr/>
            <p:nvPr/>
          </p:nvSpPr>
          <p:spPr>
            <a:xfrm flipH="1">
              <a:off x="5666803" y="2061059"/>
              <a:ext cx="47814" cy="11465"/>
            </a:xfrm>
            <a:custGeom>
              <a:rect b="b" l="l" r="r" t="t"/>
              <a:pathLst>
                <a:path extrusionOk="0" h="686" w="2861">
                  <a:moveTo>
                    <a:pt x="2728" y="1"/>
                  </a:moveTo>
                  <a:cubicBezTo>
                    <a:pt x="2720" y="1"/>
                    <a:pt x="2711" y="2"/>
                    <a:pt x="2702" y="5"/>
                  </a:cubicBezTo>
                  <a:cubicBezTo>
                    <a:pt x="2502" y="72"/>
                    <a:pt x="2302" y="138"/>
                    <a:pt x="2102" y="205"/>
                  </a:cubicBezTo>
                  <a:cubicBezTo>
                    <a:pt x="1868" y="272"/>
                    <a:pt x="1668" y="305"/>
                    <a:pt x="1435" y="339"/>
                  </a:cubicBezTo>
                  <a:cubicBezTo>
                    <a:pt x="1194" y="399"/>
                    <a:pt x="930" y="411"/>
                    <a:pt x="664" y="411"/>
                  </a:cubicBezTo>
                  <a:cubicBezTo>
                    <a:pt x="486" y="411"/>
                    <a:pt x="307" y="405"/>
                    <a:pt x="134" y="405"/>
                  </a:cubicBezTo>
                  <a:cubicBezTo>
                    <a:pt x="34" y="405"/>
                    <a:pt x="0" y="572"/>
                    <a:pt x="134" y="605"/>
                  </a:cubicBezTo>
                  <a:cubicBezTo>
                    <a:pt x="372" y="660"/>
                    <a:pt x="621" y="685"/>
                    <a:pt x="869" y="685"/>
                  </a:cubicBezTo>
                  <a:cubicBezTo>
                    <a:pt x="1071" y="685"/>
                    <a:pt x="1273" y="669"/>
                    <a:pt x="1468" y="639"/>
                  </a:cubicBezTo>
                  <a:cubicBezTo>
                    <a:pt x="1701" y="605"/>
                    <a:pt x="1935" y="539"/>
                    <a:pt x="2135" y="505"/>
                  </a:cubicBezTo>
                  <a:cubicBezTo>
                    <a:pt x="2369" y="439"/>
                    <a:pt x="2569" y="339"/>
                    <a:pt x="2769" y="205"/>
                  </a:cubicBezTo>
                  <a:cubicBezTo>
                    <a:pt x="2860" y="144"/>
                    <a:pt x="2813" y="1"/>
                    <a:pt x="2728" y="1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0"/>
            <p:cNvSpPr/>
            <p:nvPr/>
          </p:nvSpPr>
          <p:spPr>
            <a:xfrm flipH="1">
              <a:off x="5568166" y="1925671"/>
              <a:ext cx="34394" cy="29915"/>
            </a:xfrm>
            <a:custGeom>
              <a:rect b="b" l="l" r="r" t="t"/>
              <a:pathLst>
                <a:path extrusionOk="0" h="1790" w="2058">
                  <a:moveTo>
                    <a:pt x="1601" y="0"/>
                  </a:moveTo>
                  <a:cubicBezTo>
                    <a:pt x="1468" y="0"/>
                    <a:pt x="1368" y="34"/>
                    <a:pt x="1234" y="67"/>
                  </a:cubicBezTo>
                  <a:cubicBezTo>
                    <a:pt x="1001" y="167"/>
                    <a:pt x="801" y="300"/>
                    <a:pt x="634" y="434"/>
                  </a:cubicBezTo>
                  <a:cubicBezTo>
                    <a:pt x="434" y="601"/>
                    <a:pt x="300" y="801"/>
                    <a:pt x="167" y="1001"/>
                  </a:cubicBezTo>
                  <a:cubicBezTo>
                    <a:pt x="133" y="1134"/>
                    <a:pt x="67" y="1234"/>
                    <a:pt x="67" y="1334"/>
                  </a:cubicBezTo>
                  <a:cubicBezTo>
                    <a:pt x="33" y="1468"/>
                    <a:pt x="0" y="1601"/>
                    <a:pt x="0" y="1701"/>
                  </a:cubicBezTo>
                  <a:cubicBezTo>
                    <a:pt x="16" y="1763"/>
                    <a:pt x="60" y="1789"/>
                    <a:pt x="106" y="1789"/>
                  </a:cubicBezTo>
                  <a:cubicBezTo>
                    <a:pt x="160" y="1789"/>
                    <a:pt x="216" y="1755"/>
                    <a:pt x="234" y="1701"/>
                  </a:cubicBezTo>
                  <a:cubicBezTo>
                    <a:pt x="267" y="1601"/>
                    <a:pt x="267" y="1501"/>
                    <a:pt x="300" y="1401"/>
                  </a:cubicBezTo>
                  <a:cubicBezTo>
                    <a:pt x="300" y="1301"/>
                    <a:pt x="334" y="1201"/>
                    <a:pt x="400" y="1134"/>
                  </a:cubicBezTo>
                  <a:cubicBezTo>
                    <a:pt x="500" y="934"/>
                    <a:pt x="600" y="767"/>
                    <a:pt x="767" y="634"/>
                  </a:cubicBezTo>
                  <a:cubicBezTo>
                    <a:pt x="901" y="501"/>
                    <a:pt x="1101" y="367"/>
                    <a:pt x="1268" y="300"/>
                  </a:cubicBezTo>
                  <a:cubicBezTo>
                    <a:pt x="1368" y="267"/>
                    <a:pt x="1468" y="234"/>
                    <a:pt x="1568" y="200"/>
                  </a:cubicBezTo>
                  <a:lnTo>
                    <a:pt x="1701" y="200"/>
                  </a:lnTo>
                  <a:cubicBezTo>
                    <a:pt x="1768" y="234"/>
                    <a:pt x="1835" y="267"/>
                    <a:pt x="1901" y="267"/>
                  </a:cubicBezTo>
                  <a:cubicBezTo>
                    <a:pt x="1912" y="271"/>
                    <a:pt x="1923" y="272"/>
                    <a:pt x="1933" y="272"/>
                  </a:cubicBezTo>
                  <a:cubicBezTo>
                    <a:pt x="2014" y="272"/>
                    <a:pt x="2057" y="163"/>
                    <a:pt x="1968" y="134"/>
                  </a:cubicBezTo>
                  <a:lnTo>
                    <a:pt x="2001" y="134"/>
                  </a:lnTo>
                  <a:cubicBezTo>
                    <a:pt x="1901" y="100"/>
                    <a:pt x="1835" y="67"/>
                    <a:pt x="1768" y="34"/>
                  </a:cubicBezTo>
                  <a:cubicBezTo>
                    <a:pt x="1701" y="0"/>
                    <a:pt x="1668" y="0"/>
                    <a:pt x="1601" y="0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0"/>
            <p:cNvSpPr/>
            <p:nvPr/>
          </p:nvSpPr>
          <p:spPr>
            <a:xfrm flipH="1">
              <a:off x="5496619" y="2169122"/>
              <a:ext cx="262035" cy="448263"/>
            </a:xfrm>
            <a:custGeom>
              <a:rect b="b" l="l" r="r" t="t"/>
              <a:pathLst>
                <a:path extrusionOk="0" h="26822" w="15679">
                  <a:moveTo>
                    <a:pt x="5971" y="6782"/>
                  </a:moveTo>
                  <a:cubicBezTo>
                    <a:pt x="5961" y="6794"/>
                    <a:pt x="5951" y="6806"/>
                    <a:pt x="5941" y="6819"/>
                  </a:cubicBezTo>
                  <a:lnTo>
                    <a:pt x="5941" y="6819"/>
                  </a:lnTo>
                  <a:cubicBezTo>
                    <a:pt x="5940" y="6817"/>
                    <a:pt x="5939" y="6816"/>
                    <a:pt x="5938" y="6815"/>
                  </a:cubicBezTo>
                  <a:cubicBezTo>
                    <a:pt x="5954" y="6798"/>
                    <a:pt x="5963" y="6790"/>
                    <a:pt x="5971" y="6782"/>
                  </a:cubicBezTo>
                  <a:close/>
                  <a:moveTo>
                    <a:pt x="167" y="60"/>
                  </a:moveTo>
                  <a:cubicBezTo>
                    <a:pt x="83" y="60"/>
                    <a:pt x="0" y="110"/>
                    <a:pt x="0" y="210"/>
                  </a:cubicBezTo>
                  <a:cubicBezTo>
                    <a:pt x="33" y="1812"/>
                    <a:pt x="734" y="3346"/>
                    <a:pt x="1268" y="4847"/>
                  </a:cubicBezTo>
                  <a:cubicBezTo>
                    <a:pt x="1801" y="6381"/>
                    <a:pt x="2368" y="7916"/>
                    <a:pt x="2969" y="9417"/>
                  </a:cubicBezTo>
                  <a:cubicBezTo>
                    <a:pt x="2902" y="9450"/>
                    <a:pt x="2869" y="9517"/>
                    <a:pt x="2835" y="9584"/>
                  </a:cubicBezTo>
                  <a:cubicBezTo>
                    <a:pt x="2778" y="9670"/>
                    <a:pt x="2870" y="9757"/>
                    <a:pt x="2982" y="9757"/>
                  </a:cubicBezTo>
                  <a:cubicBezTo>
                    <a:pt x="3000" y="9757"/>
                    <a:pt x="3018" y="9755"/>
                    <a:pt x="3036" y="9751"/>
                  </a:cubicBezTo>
                  <a:cubicBezTo>
                    <a:pt x="3069" y="9717"/>
                    <a:pt x="3102" y="9684"/>
                    <a:pt x="3169" y="9650"/>
                  </a:cubicBezTo>
                  <a:cubicBezTo>
                    <a:pt x="3169" y="9650"/>
                    <a:pt x="3202" y="9617"/>
                    <a:pt x="3202" y="9617"/>
                  </a:cubicBezTo>
                  <a:cubicBezTo>
                    <a:pt x="3269" y="9550"/>
                    <a:pt x="3336" y="9484"/>
                    <a:pt x="3402" y="9417"/>
                  </a:cubicBezTo>
                  <a:cubicBezTo>
                    <a:pt x="3536" y="9284"/>
                    <a:pt x="3669" y="9183"/>
                    <a:pt x="3769" y="9050"/>
                  </a:cubicBezTo>
                  <a:cubicBezTo>
                    <a:pt x="4036" y="8817"/>
                    <a:pt x="4303" y="8550"/>
                    <a:pt x="4537" y="8316"/>
                  </a:cubicBezTo>
                  <a:cubicBezTo>
                    <a:pt x="5025" y="7827"/>
                    <a:pt x="5514" y="7339"/>
                    <a:pt x="5941" y="6819"/>
                  </a:cubicBezTo>
                  <a:lnTo>
                    <a:pt x="5941" y="6819"/>
                  </a:lnTo>
                  <a:cubicBezTo>
                    <a:pt x="5948" y="6826"/>
                    <a:pt x="5955" y="6835"/>
                    <a:pt x="5963" y="6846"/>
                  </a:cubicBezTo>
                  <a:lnTo>
                    <a:pt x="5963" y="6846"/>
                  </a:lnTo>
                  <a:cubicBezTo>
                    <a:pt x="5965" y="6824"/>
                    <a:pt x="5968" y="6803"/>
                    <a:pt x="5971" y="6782"/>
                  </a:cubicBezTo>
                  <a:lnTo>
                    <a:pt x="5971" y="6782"/>
                  </a:lnTo>
                  <a:cubicBezTo>
                    <a:pt x="5979" y="6773"/>
                    <a:pt x="5988" y="6765"/>
                    <a:pt x="6004" y="6748"/>
                  </a:cubicBezTo>
                  <a:cubicBezTo>
                    <a:pt x="6078" y="6650"/>
                    <a:pt x="6006" y="6533"/>
                    <a:pt x="5923" y="6533"/>
                  </a:cubicBezTo>
                  <a:cubicBezTo>
                    <a:pt x="5894" y="6533"/>
                    <a:pt x="5864" y="6547"/>
                    <a:pt x="5838" y="6582"/>
                  </a:cubicBezTo>
                  <a:cubicBezTo>
                    <a:pt x="5304" y="7049"/>
                    <a:pt x="4837" y="7616"/>
                    <a:pt x="4336" y="8083"/>
                  </a:cubicBezTo>
                  <a:cubicBezTo>
                    <a:pt x="4103" y="8350"/>
                    <a:pt x="3836" y="8583"/>
                    <a:pt x="3603" y="8817"/>
                  </a:cubicBezTo>
                  <a:cubicBezTo>
                    <a:pt x="3469" y="8950"/>
                    <a:pt x="3336" y="9050"/>
                    <a:pt x="3236" y="9183"/>
                  </a:cubicBezTo>
                  <a:cubicBezTo>
                    <a:pt x="3202" y="9217"/>
                    <a:pt x="3136" y="9250"/>
                    <a:pt x="3102" y="9284"/>
                  </a:cubicBezTo>
                  <a:cubicBezTo>
                    <a:pt x="2635" y="7816"/>
                    <a:pt x="2135" y="6348"/>
                    <a:pt x="1601" y="4880"/>
                  </a:cubicBezTo>
                  <a:cubicBezTo>
                    <a:pt x="1067" y="3379"/>
                    <a:pt x="334" y="1845"/>
                    <a:pt x="334" y="210"/>
                  </a:cubicBezTo>
                  <a:cubicBezTo>
                    <a:pt x="334" y="110"/>
                    <a:pt x="250" y="60"/>
                    <a:pt x="167" y="60"/>
                  </a:cubicBezTo>
                  <a:close/>
                  <a:moveTo>
                    <a:pt x="15512" y="0"/>
                  </a:moveTo>
                  <a:cubicBezTo>
                    <a:pt x="15472" y="0"/>
                    <a:pt x="15433" y="23"/>
                    <a:pt x="15411" y="77"/>
                  </a:cubicBezTo>
                  <a:lnTo>
                    <a:pt x="15378" y="77"/>
                  </a:lnTo>
                  <a:cubicBezTo>
                    <a:pt x="14377" y="2045"/>
                    <a:pt x="13243" y="3946"/>
                    <a:pt x="11975" y="5781"/>
                  </a:cubicBezTo>
                  <a:cubicBezTo>
                    <a:pt x="11341" y="6682"/>
                    <a:pt x="10674" y="7616"/>
                    <a:pt x="9974" y="8483"/>
                  </a:cubicBezTo>
                  <a:cubicBezTo>
                    <a:pt x="9640" y="8917"/>
                    <a:pt x="9273" y="9350"/>
                    <a:pt x="8906" y="9784"/>
                  </a:cubicBezTo>
                  <a:cubicBezTo>
                    <a:pt x="8640" y="10117"/>
                    <a:pt x="8306" y="10484"/>
                    <a:pt x="8039" y="10818"/>
                  </a:cubicBezTo>
                  <a:cubicBezTo>
                    <a:pt x="7906" y="10518"/>
                    <a:pt x="7706" y="10218"/>
                    <a:pt x="7572" y="9951"/>
                  </a:cubicBezTo>
                  <a:lnTo>
                    <a:pt x="7005" y="8917"/>
                  </a:lnTo>
                  <a:cubicBezTo>
                    <a:pt x="6705" y="8316"/>
                    <a:pt x="6405" y="7749"/>
                    <a:pt x="6138" y="7182"/>
                  </a:cubicBezTo>
                  <a:lnTo>
                    <a:pt x="6138" y="7049"/>
                  </a:lnTo>
                  <a:cubicBezTo>
                    <a:pt x="6104" y="6982"/>
                    <a:pt x="6071" y="6982"/>
                    <a:pt x="6038" y="6982"/>
                  </a:cubicBezTo>
                  <a:cubicBezTo>
                    <a:pt x="6013" y="6932"/>
                    <a:pt x="5988" y="6882"/>
                    <a:pt x="5963" y="6846"/>
                  </a:cubicBezTo>
                  <a:lnTo>
                    <a:pt x="5963" y="6846"/>
                  </a:lnTo>
                  <a:cubicBezTo>
                    <a:pt x="5871" y="7560"/>
                    <a:pt x="5871" y="8304"/>
                    <a:pt x="5871" y="9017"/>
                  </a:cubicBezTo>
                  <a:cubicBezTo>
                    <a:pt x="5838" y="9650"/>
                    <a:pt x="5838" y="10284"/>
                    <a:pt x="5804" y="10885"/>
                  </a:cubicBezTo>
                  <a:cubicBezTo>
                    <a:pt x="5771" y="12152"/>
                    <a:pt x="5737" y="13453"/>
                    <a:pt x="5704" y="14721"/>
                  </a:cubicBezTo>
                  <a:cubicBezTo>
                    <a:pt x="5604" y="17289"/>
                    <a:pt x="5471" y="19824"/>
                    <a:pt x="5337" y="22360"/>
                  </a:cubicBezTo>
                  <a:cubicBezTo>
                    <a:pt x="5304" y="23093"/>
                    <a:pt x="5237" y="23827"/>
                    <a:pt x="5204" y="24528"/>
                  </a:cubicBezTo>
                  <a:cubicBezTo>
                    <a:pt x="5170" y="25262"/>
                    <a:pt x="5070" y="25996"/>
                    <a:pt x="5070" y="26696"/>
                  </a:cubicBezTo>
                  <a:cubicBezTo>
                    <a:pt x="5070" y="26779"/>
                    <a:pt x="5129" y="26821"/>
                    <a:pt x="5187" y="26821"/>
                  </a:cubicBezTo>
                  <a:cubicBezTo>
                    <a:pt x="5245" y="26821"/>
                    <a:pt x="5304" y="26779"/>
                    <a:pt x="5304" y="26696"/>
                  </a:cubicBezTo>
                  <a:cubicBezTo>
                    <a:pt x="5471" y="25462"/>
                    <a:pt x="5504" y="24161"/>
                    <a:pt x="5571" y="22893"/>
                  </a:cubicBezTo>
                  <a:cubicBezTo>
                    <a:pt x="5637" y="21592"/>
                    <a:pt x="5704" y="20325"/>
                    <a:pt x="5771" y="19057"/>
                  </a:cubicBezTo>
                  <a:cubicBezTo>
                    <a:pt x="5904" y="16522"/>
                    <a:pt x="6004" y="13954"/>
                    <a:pt x="6071" y="11418"/>
                  </a:cubicBezTo>
                  <a:cubicBezTo>
                    <a:pt x="6071" y="10685"/>
                    <a:pt x="6104" y="9951"/>
                    <a:pt x="6104" y="9250"/>
                  </a:cubicBezTo>
                  <a:cubicBezTo>
                    <a:pt x="6138" y="8716"/>
                    <a:pt x="6171" y="8183"/>
                    <a:pt x="6138" y="7649"/>
                  </a:cubicBezTo>
                  <a:lnTo>
                    <a:pt x="6138" y="7649"/>
                  </a:lnTo>
                  <a:cubicBezTo>
                    <a:pt x="6338" y="8116"/>
                    <a:pt x="6571" y="8550"/>
                    <a:pt x="6772" y="8983"/>
                  </a:cubicBezTo>
                  <a:cubicBezTo>
                    <a:pt x="6938" y="9350"/>
                    <a:pt x="7138" y="9717"/>
                    <a:pt x="7305" y="10084"/>
                  </a:cubicBezTo>
                  <a:cubicBezTo>
                    <a:pt x="7505" y="10418"/>
                    <a:pt x="7639" y="10818"/>
                    <a:pt x="7906" y="11118"/>
                  </a:cubicBezTo>
                  <a:cubicBezTo>
                    <a:pt x="7925" y="11148"/>
                    <a:pt x="7951" y="11160"/>
                    <a:pt x="7976" y="11160"/>
                  </a:cubicBezTo>
                  <a:cubicBezTo>
                    <a:pt x="8039" y="11160"/>
                    <a:pt x="8106" y="11089"/>
                    <a:pt x="8106" y="11018"/>
                  </a:cubicBezTo>
                  <a:cubicBezTo>
                    <a:pt x="8506" y="10651"/>
                    <a:pt x="8840" y="10251"/>
                    <a:pt x="9173" y="9851"/>
                  </a:cubicBezTo>
                  <a:cubicBezTo>
                    <a:pt x="9507" y="9417"/>
                    <a:pt x="9874" y="8983"/>
                    <a:pt x="10207" y="8550"/>
                  </a:cubicBezTo>
                  <a:cubicBezTo>
                    <a:pt x="10908" y="7716"/>
                    <a:pt x="11542" y="6815"/>
                    <a:pt x="12175" y="5948"/>
                  </a:cubicBezTo>
                  <a:cubicBezTo>
                    <a:pt x="13443" y="4113"/>
                    <a:pt x="14610" y="2178"/>
                    <a:pt x="15611" y="210"/>
                  </a:cubicBezTo>
                  <a:cubicBezTo>
                    <a:pt x="15679" y="98"/>
                    <a:pt x="15594" y="0"/>
                    <a:pt x="155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0"/>
            <p:cNvSpPr/>
            <p:nvPr/>
          </p:nvSpPr>
          <p:spPr>
            <a:xfrm flipH="1">
              <a:off x="6285917" y="2254640"/>
              <a:ext cx="137694" cy="119060"/>
            </a:xfrm>
            <a:custGeom>
              <a:rect b="b" l="l" r="r" t="t"/>
              <a:pathLst>
                <a:path extrusionOk="0" h="7124" w="8239">
                  <a:moveTo>
                    <a:pt x="8005" y="1"/>
                  </a:moveTo>
                  <a:cubicBezTo>
                    <a:pt x="7959" y="1"/>
                    <a:pt x="7910" y="19"/>
                    <a:pt x="7865" y="64"/>
                  </a:cubicBezTo>
                  <a:cubicBezTo>
                    <a:pt x="7565" y="364"/>
                    <a:pt x="7298" y="731"/>
                    <a:pt x="6998" y="1031"/>
                  </a:cubicBezTo>
                  <a:cubicBezTo>
                    <a:pt x="6698" y="1365"/>
                    <a:pt x="6364" y="1665"/>
                    <a:pt x="6031" y="1932"/>
                  </a:cubicBezTo>
                  <a:cubicBezTo>
                    <a:pt x="5363" y="2532"/>
                    <a:pt x="4663" y="3066"/>
                    <a:pt x="3962" y="3599"/>
                  </a:cubicBezTo>
                  <a:cubicBezTo>
                    <a:pt x="2595" y="4634"/>
                    <a:pt x="1194" y="5701"/>
                    <a:pt x="26" y="7002"/>
                  </a:cubicBezTo>
                  <a:cubicBezTo>
                    <a:pt x="1" y="7053"/>
                    <a:pt x="54" y="7124"/>
                    <a:pt x="110" y="7124"/>
                  </a:cubicBezTo>
                  <a:cubicBezTo>
                    <a:pt x="127" y="7124"/>
                    <a:pt x="144" y="7117"/>
                    <a:pt x="160" y="7102"/>
                  </a:cubicBezTo>
                  <a:cubicBezTo>
                    <a:pt x="1361" y="5801"/>
                    <a:pt x="2828" y="4767"/>
                    <a:pt x="4296" y="3733"/>
                  </a:cubicBezTo>
                  <a:cubicBezTo>
                    <a:pt x="4997" y="3233"/>
                    <a:pt x="5697" y="2699"/>
                    <a:pt x="6364" y="2132"/>
                  </a:cubicBezTo>
                  <a:cubicBezTo>
                    <a:pt x="6998" y="1598"/>
                    <a:pt x="7698" y="964"/>
                    <a:pt x="8165" y="264"/>
                  </a:cubicBezTo>
                  <a:cubicBezTo>
                    <a:pt x="8239" y="141"/>
                    <a:pt x="8133" y="1"/>
                    <a:pt x="8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0"/>
            <p:cNvSpPr/>
            <p:nvPr/>
          </p:nvSpPr>
          <p:spPr>
            <a:xfrm flipH="1">
              <a:off x="5685621" y="2390612"/>
              <a:ext cx="23982" cy="23982"/>
            </a:xfrm>
            <a:custGeom>
              <a:rect b="b" l="l" r="r" t="t"/>
              <a:pathLst>
                <a:path extrusionOk="0" h="1435" w="1435">
                  <a:moveTo>
                    <a:pt x="734" y="0"/>
                  </a:moveTo>
                  <a:cubicBezTo>
                    <a:pt x="634" y="0"/>
                    <a:pt x="534" y="33"/>
                    <a:pt x="434" y="67"/>
                  </a:cubicBezTo>
                  <a:cubicBezTo>
                    <a:pt x="367" y="100"/>
                    <a:pt x="267" y="133"/>
                    <a:pt x="201" y="200"/>
                  </a:cubicBezTo>
                  <a:cubicBezTo>
                    <a:pt x="134" y="267"/>
                    <a:pt x="101" y="367"/>
                    <a:pt x="67" y="434"/>
                  </a:cubicBezTo>
                  <a:cubicBezTo>
                    <a:pt x="34" y="534"/>
                    <a:pt x="0" y="634"/>
                    <a:pt x="0" y="734"/>
                  </a:cubicBezTo>
                  <a:lnTo>
                    <a:pt x="34" y="901"/>
                  </a:lnTo>
                  <a:cubicBezTo>
                    <a:pt x="67" y="1034"/>
                    <a:pt x="134" y="1134"/>
                    <a:pt x="201" y="1234"/>
                  </a:cubicBezTo>
                  <a:lnTo>
                    <a:pt x="367" y="1334"/>
                  </a:lnTo>
                  <a:cubicBezTo>
                    <a:pt x="467" y="1401"/>
                    <a:pt x="601" y="1434"/>
                    <a:pt x="734" y="1434"/>
                  </a:cubicBezTo>
                  <a:cubicBezTo>
                    <a:pt x="834" y="1434"/>
                    <a:pt x="901" y="1434"/>
                    <a:pt x="1001" y="1368"/>
                  </a:cubicBezTo>
                  <a:cubicBezTo>
                    <a:pt x="1101" y="1334"/>
                    <a:pt x="1168" y="1301"/>
                    <a:pt x="1235" y="1234"/>
                  </a:cubicBezTo>
                  <a:cubicBezTo>
                    <a:pt x="1301" y="1168"/>
                    <a:pt x="1335" y="1101"/>
                    <a:pt x="1368" y="1001"/>
                  </a:cubicBezTo>
                  <a:cubicBezTo>
                    <a:pt x="1435" y="901"/>
                    <a:pt x="1435" y="834"/>
                    <a:pt x="1435" y="734"/>
                  </a:cubicBezTo>
                  <a:lnTo>
                    <a:pt x="1401" y="534"/>
                  </a:lnTo>
                  <a:cubicBezTo>
                    <a:pt x="1368" y="400"/>
                    <a:pt x="1335" y="300"/>
                    <a:pt x="1235" y="200"/>
                  </a:cubicBezTo>
                  <a:lnTo>
                    <a:pt x="1101" y="100"/>
                  </a:lnTo>
                  <a:cubicBezTo>
                    <a:pt x="968" y="33"/>
                    <a:pt x="868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0"/>
            <p:cNvSpPr/>
            <p:nvPr/>
          </p:nvSpPr>
          <p:spPr>
            <a:xfrm flipH="1">
              <a:off x="5683950" y="2466755"/>
              <a:ext cx="29564" cy="29230"/>
            </a:xfrm>
            <a:custGeom>
              <a:rect b="b" l="l" r="r" t="t"/>
              <a:pathLst>
                <a:path extrusionOk="0" h="1749" w="1769">
                  <a:moveTo>
                    <a:pt x="800" y="1"/>
                  </a:moveTo>
                  <a:cubicBezTo>
                    <a:pt x="712" y="1"/>
                    <a:pt x="632" y="32"/>
                    <a:pt x="535" y="81"/>
                  </a:cubicBezTo>
                  <a:cubicBezTo>
                    <a:pt x="435" y="114"/>
                    <a:pt x="335" y="181"/>
                    <a:pt x="268" y="248"/>
                  </a:cubicBezTo>
                  <a:cubicBezTo>
                    <a:pt x="168" y="348"/>
                    <a:pt x="101" y="414"/>
                    <a:pt x="101" y="548"/>
                  </a:cubicBezTo>
                  <a:cubicBezTo>
                    <a:pt x="34" y="648"/>
                    <a:pt x="1" y="748"/>
                    <a:pt x="1" y="881"/>
                  </a:cubicBezTo>
                  <a:cubicBezTo>
                    <a:pt x="34" y="948"/>
                    <a:pt x="34" y="1015"/>
                    <a:pt x="34" y="1115"/>
                  </a:cubicBezTo>
                  <a:cubicBezTo>
                    <a:pt x="101" y="1248"/>
                    <a:pt x="168" y="1382"/>
                    <a:pt x="268" y="1482"/>
                  </a:cubicBezTo>
                  <a:lnTo>
                    <a:pt x="435" y="1649"/>
                  </a:lnTo>
                  <a:cubicBezTo>
                    <a:pt x="568" y="1715"/>
                    <a:pt x="735" y="1749"/>
                    <a:pt x="902" y="1749"/>
                  </a:cubicBezTo>
                  <a:cubicBezTo>
                    <a:pt x="1002" y="1749"/>
                    <a:pt x="1135" y="1749"/>
                    <a:pt x="1235" y="1682"/>
                  </a:cubicBezTo>
                  <a:cubicBezTo>
                    <a:pt x="1335" y="1649"/>
                    <a:pt x="1435" y="1582"/>
                    <a:pt x="1502" y="1515"/>
                  </a:cubicBezTo>
                  <a:cubicBezTo>
                    <a:pt x="1602" y="1415"/>
                    <a:pt x="1669" y="1315"/>
                    <a:pt x="1702" y="1215"/>
                  </a:cubicBezTo>
                  <a:cubicBezTo>
                    <a:pt x="1736" y="1115"/>
                    <a:pt x="1769" y="1015"/>
                    <a:pt x="1769" y="881"/>
                  </a:cubicBezTo>
                  <a:cubicBezTo>
                    <a:pt x="1769" y="815"/>
                    <a:pt x="1736" y="715"/>
                    <a:pt x="1736" y="648"/>
                  </a:cubicBezTo>
                  <a:cubicBezTo>
                    <a:pt x="1702" y="481"/>
                    <a:pt x="1602" y="381"/>
                    <a:pt x="1502" y="248"/>
                  </a:cubicBezTo>
                  <a:cubicBezTo>
                    <a:pt x="1435" y="214"/>
                    <a:pt x="1402" y="181"/>
                    <a:pt x="1335" y="114"/>
                  </a:cubicBezTo>
                  <a:cubicBezTo>
                    <a:pt x="1202" y="47"/>
                    <a:pt x="1035" y="14"/>
                    <a:pt x="902" y="14"/>
                  </a:cubicBezTo>
                  <a:cubicBezTo>
                    <a:pt x="866" y="5"/>
                    <a:pt x="833" y="1"/>
                    <a:pt x="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0"/>
            <p:cNvSpPr/>
            <p:nvPr/>
          </p:nvSpPr>
          <p:spPr>
            <a:xfrm flipH="1">
              <a:off x="5689515" y="2540891"/>
              <a:ext cx="29013" cy="29046"/>
            </a:xfrm>
            <a:custGeom>
              <a:rect b="b" l="l" r="r" t="t"/>
              <a:pathLst>
                <a:path extrusionOk="0" h="1738" w="1736">
                  <a:moveTo>
                    <a:pt x="845" y="1"/>
                  </a:moveTo>
                  <a:cubicBezTo>
                    <a:pt x="810" y="1"/>
                    <a:pt x="774" y="5"/>
                    <a:pt x="735" y="15"/>
                  </a:cubicBezTo>
                  <a:cubicBezTo>
                    <a:pt x="668" y="15"/>
                    <a:pt x="601" y="48"/>
                    <a:pt x="534" y="81"/>
                  </a:cubicBezTo>
                  <a:cubicBezTo>
                    <a:pt x="434" y="115"/>
                    <a:pt x="334" y="181"/>
                    <a:pt x="268" y="248"/>
                  </a:cubicBezTo>
                  <a:lnTo>
                    <a:pt x="134" y="448"/>
                  </a:lnTo>
                  <a:lnTo>
                    <a:pt x="34" y="648"/>
                  </a:lnTo>
                  <a:cubicBezTo>
                    <a:pt x="1" y="782"/>
                    <a:pt x="1" y="949"/>
                    <a:pt x="34" y="1082"/>
                  </a:cubicBezTo>
                  <a:lnTo>
                    <a:pt x="34" y="1115"/>
                  </a:lnTo>
                  <a:cubicBezTo>
                    <a:pt x="67" y="1249"/>
                    <a:pt x="134" y="1382"/>
                    <a:pt x="234" y="1482"/>
                  </a:cubicBezTo>
                  <a:cubicBezTo>
                    <a:pt x="334" y="1582"/>
                    <a:pt x="468" y="1649"/>
                    <a:pt x="601" y="1682"/>
                  </a:cubicBezTo>
                  <a:lnTo>
                    <a:pt x="635" y="1682"/>
                  </a:lnTo>
                  <a:cubicBezTo>
                    <a:pt x="693" y="1721"/>
                    <a:pt x="763" y="1738"/>
                    <a:pt x="831" y="1738"/>
                  </a:cubicBezTo>
                  <a:cubicBezTo>
                    <a:pt x="880" y="1738"/>
                    <a:pt x="927" y="1730"/>
                    <a:pt x="968" y="1716"/>
                  </a:cubicBezTo>
                  <a:cubicBezTo>
                    <a:pt x="1068" y="1716"/>
                    <a:pt x="1135" y="1682"/>
                    <a:pt x="1202" y="1649"/>
                  </a:cubicBezTo>
                  <a:cubicBezTo>
                    <a:pt x="1302" y="1616"/>
                    <a:pt x="1402" y="1549"/>
                    <a:pt x="1468" y="1482"/>
                  </a:cubicBezTo>
                  <a:cubicBezTo>
                    <a:pt x="1535" y="1416"/>
                    <a:pt x="1569" y="1349"/>
                    <a:pt x="1602" y="1315"/>
                  </a:cubicBezTo>
                  <a:cubicBezTo>
                    <a:pt x="1635" y="1249"/>
                    <a:pt x="1669" y="1149"/>
                    <a:pt x="1702" y="1082"/>
                  </a:cubicBezTo>
                  <a:cubicBezTo>
                    <a:pt x="1735" y="982"/>
                    <a:pt x="1735" y="882"/>
                    <a:pt x="1702" y="748"/>
                  </a:cubicBezTo>
                  <a:cubicBezTo>
                    <a:pt x="1702" y="682"/>
                    <a:pt x="1702" y="615"/>
                    <a:pt x="1669" y="548"/>
                  </a:cubicBezTo>
                  <a:cubicBezTo>
                    <a:pt x="1635" y="415"/>
                    <a:pt x="1569" y="348"/>
                    <a:pt x="1468" y="248"/>
                  </a:cubicBezTo>
                  <a:lnTo>
                    <a:pt x="1302" y="115"/>
                  </a:lnTo>
                  <a:cubicBezTo>
                    <a:pt x="1235" y="81"/>
                    <a:pt x="1168" y="81"/>
                    <a:pt x="1102" y="48"/>
                  </a:cubicBezTo>
                  <a:cubicBezTo>
                    <a:pt x="1007" y="24"/>
                    <a:pt x="930" y="1"/>
                    <a:pt x="8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0"/>
            <p:cNvSpPr/>
            <p:nvPr/>
          </p:nvSpPr>
          <p:spPr>
            <a:xfrm flipH="1">
              <a:off x="5692306" y="2597430"/>
              <a:ext cx="29013" cy="22311"/>
            </a:xfrm>
            <a:custGeom>
              <a:rect b="b" l="l" r="r" t="t"/>
              <a:pathLst>
                <a:path extrusionOk="0" h="1335" w="1736">
                  <a:moveTo>
                    <a:pt x="868" y="1"/>
                  </a:moveTo>
                  <a:cubicBezTo>
                    <a:pt x="1" y="1"/>
                    <a:pt x="1" y="1335"/>
                    <a:pt x="868" y="1335"/>
                  </a:cubicBezTo>
                  <a:cubicBezTo>
                    <a:pt x="1736" y="1335"/>
                    <a:pt x="1736" y="1"/>
                    <a:pt x="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0"/>
            <p:cNvSpPr/>
            <p:nvPr/>
          </p:nvSpPr>
          <p:spPr>
            <a:xfrm flipH="1">
              <a:off x="5143183" y="1595833"/>
              <a:ext cx="1297274" cy="75641"/>
            </a:xfrm>
            <a:custGeom>
              <a:rect b="b" l="l" r="r" t="t"/>
              <a:pathLst>
                <a:path extrusionOk="0" h="4526" w="77623">
                  <a:moveTo>
                    <a:pt x="74336" y="1"/>
                  </a:moveTo>
                  <a:cubicBezTo>
                    <a:pt x="73374" y="1"/>
                    <a:pt x="72288" y="155"/>
                    <a:pt x="71551" y="155"/>
                  </a:cubicBezTo>
                  <a:cubicBezTo>
                    <a:pt x="69984" y="122"/>
                    <a:pt x="68416" y="122"/>
                    <a:pt x="66815" y="122"/>
                  </a:cubicBezTo>
                  <a:cubicBezTo>
                    <a:pt x="60777" y="89"/>
                    <a:pt x="54739" y="89"/>
                    <a:pt x="48668" y="89"/>
                  </a:cubicBezTo>
                  <a:cubicBezTo>
                    <a:pt x="45433" y="80"/>
                    <a:pt x="42195" y="76"/>
                    <a:pt x="38955" y="76"/>
                  </a:cubicBezTo>
                  <a:cubicBezTo>
                    <a:pt x="30104" y="76"/>
                    <a:pt x="21240" y="107"/>
                    <a:pt x="12376" y="155"/>
                  </a:cubicBezTo>
                  <a:cubicBezTo>
                    <a:pt x="9874" y="155"/>
                    <a:pt x="7372" y="155"/>
                    <a:pt x="4870" y="189"/>
                  </a:cubicBezTo>
                  <a:cubicBezTo>
                    <a:pt x="4270" y="189"/>
                    <a:pt x="3487" y="102"/>
                    <a:pt x="2724" y="102"/>
                  </a:cubicBezTo>
                  <a:cubicBezTo>
                    <a:pt x="1327" y="102"/>
                    <a:pt x="0" y="395"/>
                    <a:pt x="0" y="2057"/>
                  </a:cubicBezTo>
                  <a:lnTo>
                    <a:pt x="0" y="4525"/>
                  </a:lnTo>
                  <a:lnTo>
                    <a:pt x="77155" y="4525"/>
                  </a:lnTo>
                  <a:cubicBezTo>
                    <a:pt x="77155" y="2957"/>
                    <a:pt x="77622" y="856"/>
                    <a:pt x="75754" y="155"/>
                  </a:cubicBezTo>
                  <a:cubicBezTo>
                    <a:pt x="75588" y="122"/>
                    <a:pt x="75387" y="55"/>
                    <a:pt x="75187" y="22"/>
                  </a:cubicBezTo>
                  <a:lnTo>
                    <a:pt x="75187" y="55"/>
                  </a:lnTo>
                  <a:cubicBezTo>
                    <a:pt x="74925" y="16"/>
                    <a:pt x="74637" y="1"/>
                    <a:pt x="74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0"/>
            <p:cNvSpPr/>
            <p:nvPr/>
          </p:nvSpPr>
          <p:spPr>
            <a:xfrm flipH="1">
              <a:off x="7772828" y="2412205"/>
              <a:ext cx="143844" cy="255283"/>
            </a:xfrm>
            <a:custGeom>
              <a:rect b="b" l="l" r="r" t="t"/>
              <a:pathLst>
                <a:path extrusionOk="0" h="15275" w="8607">
                  <a:moveTo>
                    <a:pt x="6114" y="0"/>
                  </a:moveTo>
                  <a:cubicBezTo>
                    <a:pt x="6026" y="0"/>
                    <a:pt x="5932" y="55"/>
                    <a:pt x="5905" y="109"/>
                  </a:cubicBezTo>
                  <a:cubicBezTo>
                    <a:pt x="5838" y="209"/>
                    <a:pt x="5871" y="343"/>
                    <a:pt x="5938" y="409"/>
                  </a:cubicBezTo>
                  <a:cubicBezTo>
                    <a:pt x="6072" y="576"/>
                    <a:pt x="6238" y="676"/>
                    <a:pt x="6405" y="843"/>
                  </a:cubicBezTo>
                  <a:cubicBezTo>
                    <a:pt x="6572" y="943"/>
                    <a:pt x="6739" y="1110"/>
                    <a:pt x="6872" y="1243"/>
                  </a:cubicBezTo>
                  <a:cubicBezTo>
                    <a:pt x="6972" y="1343"/>
                    <a:pt x="7072" y="1443"/>
                    <a:pt x="7172" y="1543"/>
                  </a:cubicBezTo>
                  <a:cubicBezTo>
                    <a:pt x="7004" y="1524"/>
                    <a:pt x="6838" y="1515"/>
                    <a:pt x="6674" y="1515"/>
                  </a:cubicBezTo>
                  <a:cubicBezTo>
                    <a:pt x="3678" y="1515"/>
                    <a:pt x="1356" y="4591"/>
                    <a:pt x="534" y="7248"/>
                  </a:cubicBezTo>
                  <a:cubicBezTo>
                    <a:pt x="1" y="8915"/>
                    <a:pt x="101" y="10683"/>
                    <a:pt x="1035" y="12184"/>
                  </a:cubicBezTo>
                  <a:cubicBezTo>
                    <a:pt x="1835" y="13452"/>
                    <a:pt x="3203" y="14786"/>
                    <a:pt x="4671" y="15253"/>
                  </a:cubicBezTo>
                  <a:cubicBezTo>
                    <a:pt x="4710" y="15268"/>
                    <a:pt x="4749" y="15274"/>
                    <a:pt x="4787" y="15274"/>
                  </a:cubicBezTo>
                  <a:cubicBezTo>
                    <a:pt x="5096" y="15274"/>
                    <a:pt x="5305" y="14828"/>
                    <a:pt x="5037" y="14619"/>
                  </a:cubicBezTo>
                  <a:cubicBezTo>
                    <a:pt x="4003" y="13719"/>
                    <a:pt x="2803" y="13085"/>
                    <a:pt x="2002" y="11918"/>
                  </a:cubicBezTo>
                  <a:cubicBezTo>
                    <a:pt x="1101" y="10617"/>
                    <a:pt x="935" y="9116"/>
                    <a:pt x="1402" y="7614"/>
                  </a:cubicBezTo>
                  <a:cubicBezTo>
                    <a:pt x="2164" y="5094"/>
                    <a:pt x="4280" y="2177"/>
                    <a:pt x="7157" y="2177"/>
                  </a:cubicBezTo>
                  <a:cubicBezTo>
                    <a:pt x="7173" y="2177"/>
                    <a:pt x="7189" y="2177"/>
                    <a:pt x="7206" y="2177"/>
                  </a:cubicBezTo>
                  <a:cubicBezTo>
                    <a:pt x="7106" y="2244"/>
                    <a:pt x="6972" y="2311"/>
                    <a:pt x="6872" y="2411"/>
                  </a:cubicBezTo>
                  <a:cubicBezTo>
                    <a:pt x="6672" y="2511"/>
                    <a:pt x="6472" y="2644"/>
                    <a:pt x="6305" y="2778"/>
                  </a:cubicBezTo>
                  <a:cubicBezTo>
                    <a:pt x="6205" y="2878"/>
                    <a:pt x="6072" y="2944"/>
                    <a:pt x="5971" y="3045"/>
                  </a:cubicBezTo>
                  <a:cubicBezTo>
                    <a:pt x="5871" y="3145"/>
                    <a:pt x="5805" y="3278"/>
                    <a:pt x="5705" y="3378"/>
                  </a:cubicBezTo>
                  <a:cubicBezTo>
                    <a:pt x="5605" y="3512"/>
                    <a:pt x="5638" y="3745"/>
                    <a:pt x="5771" y="3845"/>
                  </a:cubicBezTo>
                  <a:cubicBezTo>
                    <a:pt x="5849" y="3923"/>
                    <a:pt x="5951" y="3956"/>
                    <a:pt x="6048" y="3956"/>
                  </a:cubicBezTo>
                  <a:cubicBezTo>
                    <a:pt x="6116" y="3956"/>
                    <a:pt x="6183" y="3939"/>
                    <a:pt x="6238" y="3912"/>
                  </a:cubicBezTo>
                  <a:cubicBezTo>
                    <a:pt x="6338" y="3845"/>
                    <a:pt x="6438" y="3812"/>
                    <a:pt x="6539" y="3745"/>
                  </a:cubicBezTo>
                  <a:cubicBezTo>
                    <a:pt x="6639" y="3678"/>
                    <a:pt x="6739" y="3578"/>
                    <a:pt x="6839" y="3512"/>
                  </a:cubicBezTo>
                  <a:lnTo>
                    <a:pt x="6972" y="3378"/>
                  </a:lnTo>
                  <a:lnTo>
                    <a:pt x="7039" y="3345"/>
                  </a:lnTo>
                  <a:lnTo>
                    <a:pt x="7039" y="3311"/>
                  </a:lnTo>
                  <a:cubicBezTo>
                    <a:pt x="7139" y="3245"/>
                    <a:pt x="7239" y="3178"/>
                    <a:pt x="7306" y="3145"/>
                  </a:cubicBezTo>
                  <a:cubicBezTo>
                    <a:pt x="7506" y="3011"/>
                    <a:pt x="7673" y="2878"/>
                    <a:pt x="7839" y="2778"/>
                  </a:cubicBezTo>
                  <a:cubicBezTo>
                    <a:pt x="8040" y="2644"/>
                    <a:pt x="8206" y="2511"/>
                    <a:pt x="8407" y="2377"/>
                  </a:cubicBezTo>
                  <a:cubicBezTo>
                    <a:pt x="8540" y="2277"/>
                    <a:pt x="8607" y="2111"/>
                    <a:pt x="8540" y="1944"/>
                  </a:cubicBezTo>
                  <a:cubicBezTo>
                    <a:pt x="8511" y="1828"/>
                    <a:pt x="8407" y="1737"/>
                    <a:pt x="8270" y="1737"/>
                  </a:cubicBezTo>
                  <a:cubicBezTo>
                    <a:pt x="8250" y="1737"/>
                    <a:pt x="8228" y="1739"/>
                    <a:pt x="8206" y="1744"/>
                  </a:cubicBezTo>
                  <a:cubicBezTo>
                    <a:pt x="8206" y="1710"/>
                    <a:pt x="8173" y="1710"/>
                    <a:pt x="8173" y="1710"/>
                  </a:cubicBezTo>
                  <a:cubicBezTo>
                    <a:pt x="7906" y="1377"/>
                    <a:pt x="7606" y="1076"/>
                    <a:pt x="7306" y="810"/>
                  </a:cubicBezTo>
                  <a:cubicBezTo>
                    <a:pt x="7139" y="643"/>
                    <a:pt x="6939" y="509"/>
                    <a:pt x="6772" y="376"/>
                  </a:cubicBezTo>
                  <a:cubicBezTo>
                    <a:pt x="6672" y="309"/>
                    <a:pt x="6572" y="242"/>
                    <a:pt x="6505" y="176"/>
                  </a:cubicBezTo>
                  <a:cubicBezTo>
                    <a:pt x="6438" y="142"/>
                    <a:pt x="6405" y="109"/>
                    <a:pt x="6372" y="76"/>
                  </a:cubicBezTo>
                  <a:cubicBezTo>
                    <a:pt x="6305" y="42"/>
                    <a:pt x="6238" y="42"/>
                    <a:pt x="6172" y="9"/>
                  </a:cubicBezTo>
                  <a:cubicBezTo>
                    <a:pt x="6153" y="3"/>
                    <a:pt x="6134" y="0"/>
                    <a:pt x="6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0"/>
            <p:cNvSpPr/>
            <p:nvPr/>
          </p:nvSpPr>
          <p:spPr>
            <a:xfrm flipH="1">
              <a:off x="7642939" y="2446215"/>
              <a:ext cx="119862" cy="247312"/>
            </a:xfrm>
            <a:custGeom>
              <a:rect b="b" l="l" r="r" t="t"/>
              <a:pathLst>
                <a:path extrusionOk="0" h="14798" w="7172">
                  <a:moveTo>
                    <a:pt x="1982" y="0"/>
                  </a:moveTo>
                  <a:cubicBezTo>
                    <a:pt x="1808" y="0"/>
                    <a:pt x="1686" y="288"/>
                    <a:pt x="1868" y="409"/>
                  </a:cubicBezTo>
                  <a:cubicBezTo>
                    <a:pt x="4337" y="1710"/>
                    <a:pt x="6138" y="4312"/>
                    <a:pt x="5838" y="7147"/>
                  </a:cubicBezTo>
                  <a:cubicBezTo>
                    <a:pt x="5571" y="9616"/>
                    <a:pt x="3836" y="11584"/>
                    <a:pt x="1668" y="12551"/>
                  </a:cubicBezTo>
                  <a:cubicBezTo>
                    <a:pt x="1968" y="11951"/>
                    <a:pt x="2168" y="11284"/>
                    <a:pt x="2302" y="10616"/>
                  </a:cubicBezTo>
                  <a:cubicBezTo>
                    <a:pt x="2341" y="10420"/>
                    <a:pt x="2206" y="10304"/>
                    <a:pt x="2069" y="10304"/>
                  </a:cubicBezTo>
                  <a:cubicBezTo>
                    <a:pt x="1973" y="10304"/>
                    <a:pt x="1876" y="10360"/>
                    <a:pt x="1835" y="10483"/>
                  </a:cubicBezTo>
                  <a:cubicBezTo>
                    <a:pt x="1434" y="11484"/>
                    <a:pt x="867" y="12484"/>
                    <a:pt x="200" y="13318"/>
                  </a:cubicBezTo>
                  <a:cubicBezTo>
                    <a:pt x="0" y="13552"/>
                    <a:pt x="67" y="13919"/>
                    <a:pt x="367" y="14019"/>
                  </a:cubicBezTo>
                  <a:cubicBezTo>
                    <a:pt x="867" y="14152"/>
                    <a:pt x="1301" y="14319"/>
                    <a:pt x="1768" y="14486"/>
                  </a:cubicBezTo>
                  <a:cubicBezTo>
                    <a:pt x="2149" y="14603"/>
                    <a:pt x="2608" y="14798"/>
                    <a:pt x="3053" y="14798"/>
                  </a:cubicBezTo>
                  <a:cubicBezTo>
                    <a:pt x="3114" y="14798"/>
                    <a:pt x="3175" y="14794"/>
                    <a:pt x="3236" y="14786"/>
                  </a:cubicBezTo>
                  <a:cubicBezTo>
                    <a:pt x="3403" y="14786"/>
                    <a:pt x="3536" y="14719"/>
                    <a:pt x="3636" y="14553"/>
                  </a:cubicBezTo>
                  <a:cubicBezTo>
                    <a:pt x="3669" y="14386"/>
                    <a:pt x="3669" y="14186"/>
                    <a:pt x="3536" y="14086"/>
                  </a:cubicBezTo>
                  <a:cubicBezTo>
                    <a:pt x="3302" y="13885"/>
                    <a:pt x="3069" y="13785"/>
                    <a:pt x="2802" y="13719"/>
                  </a:cubicBezTo>
                  <a:cubicBezTo>
                    <a:pt x="2569" y="13652"/>
                    <a:pt x="2302" y="13585"/>
                    <a:pt x="2068" y="13552"/>
                  </a:cubicBezTo>
                  <a:cubicBezTo>
                    <a:pt x="2035" y="13518"/>
                    <a:pt x="2035" y="13518"/>
                    <a:pt x="2002" y="13518"/>
                  </a:cubicBezTo>
                  <a:cubicBezTo>
                    <a:pt x="4637" y="12685"/>
                    <a:pt x="6638" y="10116"/>
                    <a:pt x="6872" y="7314"/>
                  </a:cubicBezTo>
                  <a:cubicBezTo>
                    <a:pt x="7172" y="4212"/>
                    <a:pt x="5137" y="843"/>
                    <a:pt x="2035" y="9"/>
                  </a:cubicBezTo>
                  <a:cubicBezTo>
                    <a:pt x="2017" y="3"/>
                    <a:pt x="1999" y="0"/>
                    <a:pt x="1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0"/>
            <p:cNvSpPr/>
            <p:nvPr/>
          </p:nvSpPr>
          <p:spPr>
            <a:xfrm flipH="1">
              <a:off x="6593193" y="2555063"/>
              <a:ext cx="199597" cy="193464"/>
            </a:xfrm>
            <a:custGeom>
              <a:rect b="b" l="l" r="r" t="t"/>
              <a:pathLst>
                <a:path extrusionOk="0" h="11576" w="11943">
                  <a:moveTo>
                    <a:pt x="6172" y="0"/>
                  </a:moveTo>
                  <a:cubicBezTo>
                    <a:pt x="3336" y="0"/>
                    <a:pt x="801" y="2235"/>
                    <a:pt x="434" y="5071"/>
                  </a:cubicBezTo>
                  <a:cubicBezTo>
                    <a:pt x="1" y="8440"/>
                    <a:pt x="2769" y="11575"/>
                    <a:pt x="6172" y="11575"/>
                  </a:cubicBezTo>
                  <a:cubicBezTo>
                    <a:pt x="9374" y="11575"/>
                    <a:pt x="11942" y="8873"/>
                    <a:pt x="11942" y="5771"/>
                  </a:cubicBezTo>
                  <a:cubicBezTo>
                    <a:pt x="11942" y="5404"/>
                    <a:pt x="11909" y="5004"/>
                    <a:pt x="11842" y="4604"/>
                  </a:cubicBezTo>
                  <a:cubicBezTo>
                    <a:pt x="11275" y="1969"/>
                    <a:pt x="8874" y="0"/>
                    <a:pt x="6172" y="0"/>
                  </a:cubicBezTo>
                  <a:close/>
                </a:path>
              </a:pathLst>
            </a:custGeom>
            <a:solidFill>
              <a:srgbClr val="B5C7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 flipH="1">
              <a:off x="6648378" y="2573765"/>
              <a:ext cx="87724" cy="155242"/>
            </a:xfrm>
            <a:custGeom>
              <a:rect b="b" l="l" r="r" t="t"/>
              <a:pathLst>
                <a:path extrusionOk="0" h="9289" w="5249">
                  <a:moveTo>
                    <a:pt x="2614" y="1"/>
                  </a:moveTo>
                  <a:cubicBezTo>
                    <a:pt x="2572" y="1"/>
                    <a:pt x="2535" y="16"/>
                    <a:pt x="2513" y="16"/>
                  </a:cubicBezTo>
                  <a:cubicBezTo>
                    <a:pt x="2413" y="49"/>
                    <a:pt x="2346" y="82"/>
                    <a:pt x="2313" y="116"/>
                  </a:cubicBezTo>
                  <a:cubicBezTo>
                    <a:pt x="2313" y="116"/>
                    <a:pt x="2279" y="149"/>
                    <a:pt x="2279" y="149"/>
                  </a:cubicBezTo>
                  <a:cubicBezTo>
                    <a:pt x="2246" y="216"/>
                    <a:pt x="2179" y="282"/>
                    <a:pt x="2179" y="349"/>
                  </a:cubicBezTo>
                  <a:cubicBezTo>
                    <a:pt x="2179" y="383"/>
                    <a:pt x="2146" y="383"/>
                    <a:pt x="2146" y="416"/>
                  </a:cubicBezTo>
                  <a:cubicBezTo>
                    <a:pt x="2146" y="516"/>
                    <a:pt x="2146" y="583"/>
                    <a:pt x="2146" y="649"/>
                  </a:cubicBezTo>
                  <a:cubicBezTo>
                    <a:pt x="2146" y="783"/>
                    <a:pt x="2179" y="916"/>
                    <a:pt x="2213" y="1050"/>
                  </a:cubicBezTo>
                  <a:cubicBezTo>
                    <a:pt x="2213" y="1050"/>
                    <a:pt x="2213" y="1050"/>
                    <a:pt x="2213" y="1083"/>
                  </a:cubicBezTo>
                  <a:cubicBezTo>
                    <a:pt x="1445" y="1417"/>
                    <a:pt x="745" y="2050"/>
                    <a:pt x="812" y="2984"/>
                  </a:cubicBezTo>
                  <a:cubicBezTo>
                    <a:pt x="878" y="4018"/>
                    <a:pt x="1779" y="4452"/>
                    <a:pt x="2680" y="4686"/>
                  </a:cubicBezTo>
                  <a:cubicBezTo>
                    <a:pt x="3113" y="4819"/>
                    <a:pt x="3580" y="4952"/>
                    <a:pt x="3914" y="5353"/>
                  </a:cubicBezTo>
                  <a:cubicBezTo>
                    <a:pt x="4181" y="5686"/>
                    <a:pt x="4281" y="6187"/>
                    <a:pt x="3980" y="6520"/>
                  </a:cubicBezTo>
                  <a:cubicBezTo>
                    <a:pt x="3647" y="6887"/>
                    <a:pt x="3080" y="6987"/>
                    <a:pt x="2646" y="7054"/>
                  </a:cubicBezTo>
                  <a:cubicBezTo>
                    <a:pt x="2500" y="7069"/>
                    <a:pt x="2357" y="7075"/>
                    <a:pt x="2216" y="7075"/>
                  </a:cubicBezTo>
                  <a:cubicBezTo>
                    <a:pt x="1714" y="7075"/>
                    <a:pt x="1240" y="6991"/>
                    <a:pt x="745" y="6887"/>
                  </a:cubicBezTo>
                  <a:cubicBezTo>
                    <a:pt x="720" y="6884"/>
                    <a:pt x="696" y="6883"/>
                    <a:pt x="673" y="6883"/>
                  </a:cubicBezTo>
                  <a:cubicBezTo>
                    <a:pt x="162" y="6883"/>
                    <a:pt x="1" y="7563"/>
                    <a:pt x="511" y="7754"/>
                  </a:cubicBezTo>
                  <a:cubicBezTo>
                    <a:pt x="859" y="7870"/>
                    <a:pt x="1358" y="7961"/>
                    <a:pt x="1898" y="7961"/>
                  </a:cubicBezTo>
                  <a:cubicBezTo>
                    <a:pt x="1980" y="7961"/>
                    <a:pt x="2062" y="7959"/>
                    <a:pt x="2146" y="7955"/>
                  </a:cubicBezTo>
                  <a:lnTo>
                    <a:pt x="2146" y="7955"/>
                  </a:lnTo>
                  <a:cubicBezTo>
                    <a:pt x="2146" y="8055"/>
                    <a:pt x="2112" y="8155"/>
                    <a:pt x="2112" y="8221"/>
                  </a:cubicBezTo>
                  <a:cubicBezTo>
                    <a:pt x="2112" y="8355"/>
                    <a:pt x="2079" y="8455"/>
                    <a:pt x="2079" y="8588"/>
                  </a:cubicBezTo>
                  <a:cubicBezTo>
                    <a:pt x="2079" y="8755"/>
                    <a:pt x="2079" y="8955"/>
                    <a:pt x="2179" y="9089"/>
                  </a:cubicBezTo>
                  <a:cubicBezTo>
                    <a:pt x="2246" y="9222"/>
                    <a:pt x="2379" y="9289"/>
                    <a:pt x="2546" y="9289"/>
                  </a:cubicBezTo>
                  <a:cubicBezTo>
                    <a:pt x="2680" y="9289"/>
                    <a:pt x="2846" y="9222"/>
                    <a:pt x="2913" y="9089"/>
                  </a:cubicBezTo>
                  <a:cubicBezTo>
                    <a:pt x="2980" y="8989"/>
                    <a:pt x="3013" y="8855"/>
                    <a:pt x="2980" y="8755"/>
                  </a:cubicBezTo>
                  <a:cubicBezTo>
                    <a:pt x="2980" y="8688"/>
                    <a:pt x="2980" y="8655"/>
                    <a:pt x="2980" y="8588"/>
                  </a:cubicBezTo>
                  <a:cubicBezTo>
                    <a:pt x="2980" y="8422"/>
                    <a:pt x="2946" y="8288"/>
                    <a:pt x="2913" y="8121"/>
                  </a:cubicBezTo>
                  <a:cubicBezTo>
                    <a:pt x="2880" y="8055"/>
                    <a:pt x="2880" y="7988"/>
                    <a:pt x="2846" y="7921"/>
                  </a:cubicBezTo>
                  <a:cubicBezTo>
                    <a:pt x="4114" y="7721"/>
                    <a:pt x="5248" y="7054"/>
                    <a:pt x="4914" y="5686"/>
                  </a:cubicBezTo>
                  <a:cubicBezTo>
                    <a:pt x="4714" y="4719"/>
                    <a:pt x="3814" y="4252"/>
                    <a:pt x="2980" y="4018"/>
                  </a:cubicBezTo>
                  <a:cubicBezTo>
                    <a:pt x="2546" y="3885"/>
                    <a:pt x="2012" y="3785"/>
                    <a:pt x="1712" y="3418"/>
                  </a:cubicBezTo>
                  <a:cubicBezTo>
                    <a:pt x="1445" y="3051"/>
                    <a:pt x="1579" y="2651"/>
                    <a:pt x="1846" y="2351"/>
                  </a:cubicBezTo>
                  <a:cubicBezTo>
                    <a:pt x="2179" y="1917"/>
                    <a:pt x="2746" y="1784"/>
                    <a:pt x="3213" y="1683"/>
                  </a:cubicBezTo>
                  <a:cubicBezTo>
                    <a:pt x="3436" y="1636"/>
                    <a:pt x="3666" y="1596"/>
                    <a:pt x="3890" y="1596"/>
                  </a:cubicBezTo>
                  <a:cubicBezTo>
                    <a:pt x="4135" y="1596"/>
                    <a:pt x="4371" y="1644"/>
                    <a:pt x="4581" y="1784"/>
                  </a:cubicBezTo>
                  <a:cubicBezTo>
                    <a:pt x="4638" y="1828"/>
                    <a:pt x="4694" y="1847"/>
                    <a:pt x="4745" y="1847"/>
                  </a:cubicBezTo>
                  <a:cubicBezTo>
                    <a:pt x="4966" y="1847"/>
                    <a:pt x="5110" y="1499"/>
                    <a:pt x="4948" y="1283"/>
                  </a:cubicBezTo>
                  <a:cubicBezTo>
                    <a:pt x="4634" y="902"/>
                    <a:pt x="4184" y="762"/>
                    <a:pt x="3720" y="762"/>
                  </a:cubicBezTo>
                  <a:cubicBezTo>
                    <a:pt x="3494" y="762"/>
                    <a:pt x="3265" y="795"/>
                    <a:pt x="3046" y="850"/>
                  </a:cubicBezTo>
                  <a:cubicBezTo>
                    <a:pt x="3046" y="783"/>
                    <a:pt x="3046" y="716"/>
                    <a:pt x="3046" y="649"/>
                  </a:cubicBezTo>
                  <a:cubicBezTo>
                    <a:pt x="3080" y="483"/>
                    <a:pt x="3080" y="349"/>
                    <a:pt x="2980" y="216"/>
                  </a:cubicBezTo>
                  <a:cubicBezTo>
                    <a:pt x="2913" y="116"/>
                    <a:pt x="2813" y="16"/>
                    <a:pt x="2680" y="16"/>
                  </a:cubicBezTo>
                  <a:cubicBezTo>
                    <a:pt x="2657" y="4"/>
                    <a:pt x="2635" y="1"/>
                    <a:pt x="2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 flipH="1">
              <a:off x="5129813" y="2969584"/>
              <a:ext cx="215758" cy="192595"/>
            </a:xfrm>
            <a:custGeom>
              <a:rect b="b" l="l" r="r" t="t"/>
              <a:pathLst>
                <a:path extrusionOk="0" h="11524" w="12910">
                  <a:moveTo>
                    <a:pt x="7056" y="1"/>
                  </a:moveTo>
                  <a:cubicBezTo>
                    <a:pt x="5351" y="1"/>
                    <a:pt x="3632" y="790"/>
                    <a:pt x="2469" y="2584"/>
                  </a:cubicBezTo>
                  <a:cubicBezTo>
                    <a:pt x="1" y="6353"/>
                    <a:pt x="2836" y="11523"/>
                    <a:pt x="7306" y="11523"/>
                  </a:cubicBezTo>
                  <a:cubicBezTo>
                    <a:pt x="11109" y="11523"/>
                    <a:pt x="12910" y="8655"/>
                    <a:pt x="12843" y="5753"/>
                  </a:cubicBezTo>
                  <a:cubicBezTo>
                    <a:pt x="12801" y="2269"/>
                    <a:pt x="9948" y="1"/>
                    <a:pt x="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 flipH="1">
              <a:off x="5186118" y="2988786"/>
              <a:ext cx="72482" cy="159170"/>
            </a:xfrm>
            <a:custGeom>
              <a:rect b="b" l="l" r="r" t="t"/>
              <a:pathLst>
                <a:path extrusionOk="0" h="9524" w="4337">
                  <a:moveTo>
                    <a:pt x="2069" y="0"/>
                  </a:moveTo>
                  <a:cubicBezTo>
                    <a:pt x="1968" y="0"/>
                    <a:pt x="1835" y="0"/>
                    <a:pt x="1768" y="67"/>
                  </a:cubicBezTo>
                  <a:cubicBezTo>
                    <a:pt x="1668" y="134"/>
                    <a:pt x="1602" y="201"/>
                    <a:pt x="1568" y="334"/>
                  </a:cubicBezTo>
                  <a:cubicBezTo>
                    <a:pt x="1501" y="501"/>
                    <a:pt x="1501" y="734"/>
                    <a:pt x="1568" y="901"/>
                  </a:cubicBezTo>
                  <a:cubicBezTo>
                    <a:pt x="1568" y="968"/>
                    <a:pt x="1602" y="1034"/>
                    <a:pt x="1602" y="1101"/>
                  </a:cubicBezTo>
                  <a:cubicBezTo>
                    <a:pt x="1635" y="1135"/>
                    <a:pt x="1635" y="1135"/>
                    <a:pt x="1635" y="1168"/>
                  </a:cubicBezTo>
                  <a:cubicBezTo>
                    <a:pt x="1568" y="1201"/>
                    <a:pt x="1501" y="1235"/>
                    <a:pt x="1401" y="1268"/>
                  </a:cubicBezTo>
                  <a:cubicBezTo>
                    <a:pt x="601" y="1702"/>
                    <a:pt x="0" y="2602"/>
                    <a:pt x="134" y="3536"/>
                  </a:cubicBezTo>
                  <a:cubicBezTo>
                    <a:pt x="267" y="4570"/>
                    <a:pt x="1301" y="4737"/>
                    <a:pt x="2135" y="4937"/>
                  </a:cubicBezTo>
                  <a:cubicBezTo>
                    <a:pt x="2569" y="5037"/>
                    <a:pt x="2936" y="5171"/>
                    <a:pt x="3136" y="5571"/>
                  </a:cubicBezTo>
                  <a:cubicBezTo>
                    <a:pt x="3303" y="5905"/>
                    <a:pt x="3336" y="6305"/>
                    <a:pt x="3136" y="6605"/>
                  </a:cubicBezTo>
                  <a:cubicBezTo>
                    <a:pt x="2869" y="6972"/>
                    <a:pt x="2369" y="7105"/>
                    <a:pt x="1935" y="7105"/>
                  </a:cubicBezTo>
                  <a:cubicBezTo>
                    <a:pt x="1635" y="7105"/>
                    <a:pt x="1368" y="7039"/>
                    <a:pt x="1135" y="6939"/>
                  </a:cubicBezTo>
                  <a:cubicBezTo>
                    <a:pt x="915" y="6873"/>
                    <a:pt x="740" y="6793"/>
                    <a:pt x="550" y="6793"/>
                  </a:cubicBezTo>
                  <a:cubicBezTo>
                    <a:pt x="451" y="6793"/>
                    <a:pt x="348" y="6815"/>
                    <a:pt x="234" y="6872"/>
                  </a:cubicBezTo>
                  <a:cubicBezTo>
                    <a:pt x="100" y="6939"/>
                    <a:pt x="0" y="7139"/>
                    <a:pt x="67" y="7272"/>
                  </a:cubicBezTo>
                  <a:cubicBezTo>
                    <a:pt x="267" y="7773"/>
                    <a:pt x="901" y="7873"/>
                    <a:pt x="1368" y="7939"/>
                  </a:cubicBezTo>
                  <a:cubicBezTo>
                    <a:pt x="1401" y="7939"/>
                    <a:pt x="1468" y="7939"/>
                    <a:pt x="1535" y="7973"/>
                  </a:cubicBezTo>
                  <a:lnTo>
                    <a:pt x="1535" y="8006"/>
                  </a:lnTo>
                  <a:cubicBezTo>
                    <a:pt x="1501" y="8140"/>
                    <a:pt x="1468" y="8306"/>
                    <a:pt x="1468" y="8440"/>
                  </a:cubicBezTo>
                  <a:cubicBezTo>
                    <a:pt x="1435" y="8573"/>
                    <a:pt x="1435" y="8707"/>
                    <a:pt x="1401" y="8807"/>
                  </a:cubicBezTo>
                  <a:cubicBezTo>
                    <a:pt x="1401" y="9040"/>
                    <a:pt x="1335" y="9240"/>
                    <a:pt x="1535" y="9407"/>
                  </a:cubicBezTo>
                  <a:cubicBezTo>
                    <a:pt x="1600" y="9472"/>
                    <a:pt x="1722" y="9523"/>
                    <a:pt x="1836" y="9523"/>
                  </a:cubicBezTo>
                  <a:cubicBezTo>
                    <a:pt x="1897" y="9523"/>
                    <a:pt x="1955" y="9509"/>
                    <a:pt x="2002" y="9474"/>
                  </a:cubicBezTo>
                  <a:cubicBezTo>
                    <a:pt x="2102" y="9407"/>
                    <a:pt x="2169" y="9340"/>
                    <a:pt x="2202" y="9207"/>
                  </a:cubicBezTo>
                  <a:cubicBezTo>
                    <a:pt x="2235" y="9140"/>
                    <a:pt x="2235" y="9107"/>
                    <a:pt x="2235" y="9040"/>
                  </a:cubicBezTo>
                  <a:lnTo>
                    <a:pt x="2235" y="8840"/>
                  </a:lnTo>
                  <a:cubicBezTo>
                    <a:pt x="2269" y="8707"/>
                    <a:pt x="2269" y="8573"/>
                    <a:pt x="2269" y="8473"/>
                  </a:cubicBezTo>
                  <a:cubicBezTo>
                    <a:pt x="2269" y="8340"/>
                    <a:pt x="2269" y="8206"/>
                    <a:pt x="2269" y="8073"/>
                  </a:cubicBezTo>
                  <a:cubicBezTo>
                    <a:pt x="2269" y="8039"/>
                    <a:pt x="2269" y="8006"/>
                    <a:pt x="2269" y="7939"/>
                  </a:cubicBezTo>
                  <a:cubicBezTo>
                    <a:pt x="2435" y="7939"/>
                    <a:pt x="2636" y="7873"/>
                    <a:pt x="2802" y="7806"/>
                  </a:cubicBezTo>
                  <a:cubicBezTo>
                    <a:pt x="3636" y="7506"/>
                    <a:pt x="4170" y="6739"/>
                    <a:pt x="4037" y="5838"/>
                  </a:cubicBezTo>
                  <a:cubicBezTo>
                    <a:pt x="3870" y="4971"/>
                    <a:pt x="3169" y="4404"/>
                    <a:pt x="2335" y="4237"/>
                  </a:cubicBezTo>
                  <a:cubicBezTo>
                    <a:pt x="1868" y="4170"/>
                    <a:pt x="1335" y="4137"/>
                    <a:pt x="968" y="3836"/>
                  </a:cubicBezTo>
                  <a:cubicBezTo>
                    <a:pt x="601" y="3470"/>
                    <a:pt x="768" y="2836"/>
                    <a:pt x="1034" y="2435"/>
                  </a:cubicBezTo>
                  <a:cubicBezTo>
                    <a:pt x="1301" y="1968"/>
                    <a:pt x="1835" y="1702"/>
                    <a:pt x="2335" y="1568"/>
                  </a:cubicBezTo>
                  <a:cubicBezTo>
                    <a:pt x="2536" y="1524"/>
                    <a:pt x="2739" y="1513"/>
                    <a:pt x="2945" y="1513"/>
                  </a:cubicBezTo>
                  <a:cubicBezTo>
                    <a:pt x="3150" y="1513"/>
                    <a:pt x="3356" y="1524"/>
                    <a:pt x="3561" y="1524"/>
                  </a:cubicBezTo>
                  <a:cubicBezTo>
                    <a:pt x="3766" y="1524"/>
                    <a:pt x="3970" y="1513"/>
                    <a:pt x="4170" y="1468"/>
                  </a:cubicBezTo>
                  <a:cubicBezTo>
                    <a:pt x="4337" y="1435"/>
                    <a:pt x="4337" y="1268"/>
                    <a:pt x="4203" y="1201"/>
                  </a:cubicBezTo>
                  <a:cubicBezTo>
                    <a:pt x="3881" y="959"/>
                    <a:pt x="3450" y="891"/>
                    <a:pt x="3050" y="891"/>
                  </a:cubicBezTo>
                  <a:cubicBezTo>
                    <a:pt x="2954" y="891"/>
                    <a:pt x="2860" y="895"/>
                    <a:pt x="2769" y="901"/>
                  </a:cubicBezTo>
                  <a:cubicBezTo>
                    <a:pt x="2669" y="901"/>
                    <a:pt x="2569" y="934"/>
                    <a:pt x="2502" y="934"/>
                  </a:cubicBezTo>
                  <a:cubicBezTo>
                    <a:pt x="2502" y="901"/>
                    <a:pt x="2469" y="868"/>
                    <a:pt x="2469" y="834"/>
                  </a:cubicBezTo>
                  <a:cubicBezTo>
                    <a:pt x="2469" y="801"/>
                    <a:pt x="2469" y="768"/>
                    <a:pt x="2469" y="734"/>
                  </a:cubicBezTo>
                  <a:cubicBezTo>
                    <a:pt x="2469" y="701"/>
                    <a:pt x="2435" y="668"/>
                    <a:pt x="2435" y="634"/>
                  </a:cubicBezTo>
                  <a:cubicBezTo>
                    <a:pt x="2435" y="601"/>
                    <a:pt x="2469" y="567"/>
                    <a:pt x="2469" y="534"/>
                  </a:cubicBezTo>
                  <a:cubicBezTo>
                    <a:pt x="2469" y="501"/>
                    <a:pt x="2435" y="467"/>
                    <a:pt x="2435" y="434"/>
                  </a:cubicBezTo>
                  <a:cubicBezTo>
                    <a:pt x="2435" y="334"/>
                    <a:pt x="2402" y="201"/>
                    <a:pt x="2302" y="134"/>
                  </a:cubicBezTo>
                  <a:cubicBezTo>
                    <a:pt x="2235" y="67"/>
                    <a:pt x="2169" y="0"/>
                    <a:pt x="2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 flipH="1">
              <a:off x="5227916" y="1229578"/>
              <a:ext cx="201837" cy="190472"/>
            </a:xfrm>
            <a:custGeom>
              <a:rect b="b" l="l" r="r" t="t"/>
              <a:pathLst>
                <a:path extrusionOk="0" h="11397" w="12077">
                  <a:moveTo>
                    <a:pt x="6187" y="1"/>
                  </a:moveTo>
                  <a:cubicBezTo>
                    <a:pt x="3889" y="1"/>
                    <a:pt x="1627" y="1301"/>
                    <a:pt x="901" y="4158"/>
                  </a:cubicBezTo>
                  <a:cubicBezTo>
                    <a:pt x="1" y="7694"/>
                    <a:pt x="2836" y="11396"/>
                    <a:pt x="6505" y="11396"/>
                  </a:cubicBezTo>
                  <a:cubicBezTo>
                    <a:pt x="10275" y="11396"/>
                    <a:pt x="12076" y="8494"/>
                    <a:pt x="12043" y="5625"/>
                  </a:cubicBezTo>
                  <a:cubicBezTo>
                    <a:pt x="12006" y="2044"/>
                    <a:pt x="9068" y="1"/>
                    <a:pt x="6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 flipH="1">
              <a:off x="5286727" y="1253277"/>
              <a:ext cx="76677" cy="135973"/>
            </a:xfrm>
            <a:custGeom>
              <a:rect b="b" l="l" r="r" t="t"/>
              <a:pathLst>
                <a:path extrusionOk="0" h="8136" w="4588">
                  <a:moveTo>
                    <a:pt x="2643" y="0"/>
                  </a:moveTo>
                  <a:cubicBezTo>
                    <a:pt x="2431" y="0"/>
                    <a:pt x="2235" y="161"/>
                    <a:pt x="2235" y="405"/>
                  </a:cubicBezTo>
                  <a:cubicBezTo>
                    <a:pt x="2235" y="571"/>
                    <a:pt x="2235" y="738"/>
                    <a:pt x="2302" y="872"/>
                  </a:cubicBezTo>
                  <a:cubicBezTo>
                    <a:pt x="2302" y="938"/>
                    <a:pt x="2302" y="1005"/>
                    <a:pt x="2335" y="1038"/>
                  </a:cubicBezTo>
                  <a:cubicBezTo>
                    <a:pt x="2302" y="1072"/>
                    <a:pt x="2269" y="1072"/>
                    <a:pt x="2269" y="1072"/>
                  </a:cubicBezTo>
                  <a:cubicBezTo>
                    <a:pt x="1535" y="1339"/>
                    <a:pt x="1068" y="2073"/>
                    <a:pt x="1201" y="2840"/>
                  </a:cubicBezTo>
                  <a:cubicBezTo>
                    <a:pt x="1368" y="3707"/>
                    <a:pt x="2235" y="3840"/>
                    <a:pt x="2836" y="4274"/>
                  </a:cubicBezTo>
                  <a:cubicBezTo>
                    <a:pt x="3403" y="4674"/>
                    <a:pt x="3636" y="5408"/>
                    <a:pt x="3203" y="6009"/>
                  </a:cubicBezTo>
                  <a:cubicBezTo>
                    <a:pt x="2931" y="6348"/>
                    <a:pt x="2546" y="6463"/>
                    <a:pt x="2142" y="6463"/>
                  </a:cubicBezTo>
                  <a:cubicBezTo>
                    <a:pt x="1753" y="6463"/>
                    <a:pt x="1345" y="6357"/>
                    <a:pt x="1001" y="6242"/>
                  </a:cubicBezTo>
                  <a:cubicBezTo>
                    <a:pt x="968" y="6175"/>
                    <a:pt x="934" y="6142"/>
                    <a:pt x="868" y="6142"/>
                  </a:cubicBezTo>
                  <a:cubicBezTo>
                    <a:pt x="778" y="6082"/>
                    <a:pt x="674" y="6049"/>
                    <a:pt x="572" y="6049"/>
                  </a:cubicBezTo>
                  <a:cubicBezTo>
                    <a:pt x="448" y="6049"/>
                    <a:pt x="326" y="6099"/>
                    <a:pt x="234" y="6209"/>
                  </a:cubicBezTo>
                  <a:cubicBezTo>
                    <a:pt x="0" y="6442"/>
                    <a:pt x="100" y="6876"/>
                    <a:pt x="434" y="6943"/>
                  </a:cubicBezTo>
                  <a:cubicBezTo>
                    <a:pt x="934" y="7109"/>
                    <a:pt x="1468" y="7243"/>
                    <a:pt x="2002" y="7276"/>
                  </a:cubicBezTo>
                  <a:cubicBezTo>
                    <a:pt x="2002" y="7376"/>
                    <a:pt x="2002" y="7443"/>
                    <a:pt x="2002" y="7543"/>
                  </a:cubicBezTo>
                  <a:cubicBezTo>
                    <a:pt x="2002" y="7576"/>
                    <a:pt x="2002" y="7610"/>
                    <a:pt x="1968" y="7643"/>
                  </a:cubicBezTo>
                  <a:cubicBezTo>
                    <a:pt x="1968" y="7743"/>
                    <a:pt x="1968" y="7843"/>
                    <a:pt x="2035" y="7943"/>
                  </a:cubicBezTo>
                  <a:cubicBezTo>
                    <a:pt x="2068" y="8043"/>
                    <a:pt x="2168" y="8077"/>
                    <a:pt x="2269" y="8110"/>
                  </a:cubicBezTo>
                  <a:cubicBezTo>
                    <a:pt x="2302" y="8127"/>
                    <a:pt x="2335" y="8135"/>
                    <a:pt x="2369" y="8135"/>
                  </a:cubicBezTo>
                  <a:cubicBezTo>
                    <a:pt x="2402" y="8135"/>
                    <a:pt x="2435" y="8127"/>
                    <a:pt x="2469" y="8110"/>
                  </a:cubicBezTo>
                  <a:cubicBezTo>
                    <a:pt x="2569" y="8077"/>
                    <a:pt x="2669" y="8043"/>
                    <a:pt x="2702" y="7943"/>
                  </a:cubicBezTo>
                  <a:cubicBezTo>
                    <a:pt x="2769" y="7843"/>
                    <a:pt x="2769" y="7743"/>
                    <a:pt x="2769" y="7643"/>
                  </a:cubicBezTo>
                  <a:cubicBezTo>
                    <a:pt x="2736" y="7476"/>
                    <a:pt x="2702" y="7343"/>
                    <a:pt x="2635" y="7210"/>
                  </a:cubicBezTo>
                  <a:cubicBezTo>
                    <a:pt x="2736" y="7176"/>
                    <a:pt x="2836" y="7143"/>
                    <a:pt x="2936" y="7109"/>
                  </a:cubicBezTo>
                  <a:cubicBezTo>
                    <a:pt x="3636" y="6843"/>
                    <a:pt x="4103" y="6242"/>
                    <a:pt x="4203" y="5475"/>
                  </a:cubicBezTo>
                  <a:cubicBezTo>
                    <a:pt x="4270" y="4708"/>
                    <a:pt x="3870" y="4041"/>
                    <a:pt x="3236" y="3640"/>
                  </a:cubicBezTo>
                  <a:cubicBezTo>
                    <a:pt x="2702" y="3273"/>
                    <a:pt x="1635" y="3073"/>
                    <a:pt x="1935" y="2206"/>
                  </a:cubicBezTo>
                  <a:cubicBezTo>
                    <a:pt x="2118" y="1722"/>
                    <a:pt x="2535" y="1572"/>
                    <a:pt x="2994" y="1572"/>
                  </a:cubicBezTo>
                  <a:cubicBezTo>
                    <a:pt x="3453" y="1572"/>
                    <a:pt x="3953" y="1722"/>
                    <a:pt x="4303" y="1839"/>
                  </a:cubicBezTo>
                  <a:cubicBezTo>
                    <a:pt x="4324" y="1847"/>
                    <a:pt x="4343" y="1851"/>
                    <a:pt x="4362" y="1851"/>
                  </a:cubicBezTo>
                  <a:cubicBezTo>
                    <a:pt x="4499" y="1851"/>
                    <a:pt x="4587" y="1660"/>
                    <a:pt x="4470" y="1572"/>
                  </a:cubicBezTo>
                  <a:cubicBezTo>
                    <a:pt x="4070" y="1172"/>
                    <a:pt x="3536" y="972"/>
                    <a:pt x="3002" y="938"/>
                  </a:cubicBezTo>
                  <a:lnTo>
                    <a:pt x="3002" y="905"/>
                  </a:lnTo>
                  <a:cubicBezTo>
                    <a:pt x="3002" y="805"/>
                    <a:pt x="3002" y="738"/>
                    <a:pt x="3002" y="671"/>
                  </a:cubicBezTo>
                  <a:cubicBezTo>
                    <a:pt x="3036" y="605"/>
                    <a:pt x="3036" y="538"/>
                    <a:pt x="3036" y="505"/>
                  </a:cubicBezTo>
                  <a:cubicBezTo>
                    <a:pt x="3069" y="405"/>
                    <a:pt x="3069" y="271"/>
                    <a:pt x="3002" y="171"/>
                  </a:cubicBezTo>
                  <a:cubicBezTo>
                    <a:pt x="2936" y="71"/>
                    <a:pt x="2836" y="4"/>
                    <a:pt x="2702" y="4"/>
                  </a:cubicBezTo>
                  <a:cubicBezTo>
                    <a:pt x="2682" y="2"/>
                    <a:pt x="2662" y="0"/>
                    <a:pt x="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 flipH="1">
              <a:off x="7138973" y="1527278"/>
              <a:ext cx="201820" cy="190456"/>
            </a:xfrm>
            <a:custGeom>
              <a:rect b="b" l="l" r="r" t="t"/>
              <a:pathLst>
                <a:path extrusionOk="0" h="11396" w="12076">
                  <a:moveTo>
                    <a:pt x="6173" y="1"/>
                  </a:moveTo>
                  <a:cubicBezTo>
                    <a:pt x="3872" y="1"/>
                    <a:pt x="1612" y="1301"/>
                    <a:pt x="901" y="4157"/>
                  </a:cubicBezTo>
                  <a:cubicBezTo>
                    <a:pt x="0" y="7727"/>
                    <a:pt x="2802" y="11396"/>
                    <a:pt x="6472" y="11396"/>
                  </a:cubicBezTo>
                  <a:cubicBezTo>
                    <a:pt x="10241" y="11396"/>
                    <a:pt x="12076" y="8527"/>
                    <a:pt x="12042" y="5625"/>
                  </a:cubicBezTo>
                  <a:cubicBezTo>
                    <a:pt x="12005" y="2044"/>
                    <a:pt x="9057" y="1"/>
                    <a:pt x="6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0"/>
            <p:cNvSpPr/>
            <p:nvPr/>
          </p:nvSpPr>
          <p:spPr>
            <a:xfrm flipH="1">
              <a:off x="7198269" y="1550960"/>
              <a:ext cx="76192" cy="136123"/>
            </a:xfrm>
            <a:custGeom>
              <a:rect b="b" l="l" r="r" t="t"/>
              <a:pathLst>
                <a:path extrusionOk="0" h="8145" w="4559">
                  <a:moveTo>
                    <a:pt x="2636" y="1"/>
                  </a:moveTo>
                  <a:cubicBezTo>
                    <a:pt x="2403" y="1"/>
                    <a:pt x="2236" y="161"/>
                    <a:pt x="2236" y="405"/>
                  </a:cubicBezTo>
                  <a:cubicBezTo>
                    <a:pt x="2236" y="572"/>
                    <a:pt x="2236" y="739"/>
                    <a:pt x="2269" y="872"/>
                  </a:cubicBezTo>
                  <a:cubicBezTo>
                    <a:pt x="2303" y="939"/>
                    <a:pt x="2303" y="1006"/>
                    <a:pt x="2303" y="1039"/>
                  </a:cubicBezTo>
                  <a:cubicBezTo>
                    <a:pt x="2303" y="1073"/>
                    <a:pt x="2269" y="1073"/>
                    <a:pt x="2236" y="1073"/>
                  </a:cubicBezTo>
                  <a:cubicBezTo>
                    <a:pt x="1502" y="1339"/>
                    <a:pt x="1035" y="2073"/>
                    <a:pt x="1202" y="2840"/>
                  </a:cubicBezTo>
                  <a:cubicBezTo>
                    <a:pt x="1369" y="3708"/>
                    <a:pt x="2236" y="3841"/>
                    <a:pt x="2836" y="4275"/>
                  </a:cubicBezTo>
                  <a:cubicBezTo>
                    <a:pt x="3403" y="4675"/>
                    <a:pt x="3604" y="5409"/>
                    <a:pt x="3170" y="6009"/>
                  </a:cubicBezTo>
                  <a:cubicBezTo>
                    <a:pt x="2915" y="6349"/>
                    <a:pt x="2539" y="6464"/>
                    <a:pt x="2134" y="6464"/>
                  </a:cubicBezTo>
                  <a:cubicBezTo>
                    <a:pt x="1745" y="6464"/>
                    <a:pt x="1328" y="6357"/>
                    <a:pt x="968" y="6243"/>
                  </a:cubicBezTo>
                  <a:cubicBezTo>
                    <a:pt x="935" y="6176"/>
                    <a:pt x="902" y="6176"/>
                    <a:pt x="868" y="6143"/>
                  </a:cubicBezTo>
                  <a:cubicBezTo>
                    <a:pt x="771" y="6087"/>
                    <a:pt x="673" y="6061"/>
                    <a:pt x="578" y="6061"/>
                  </a:cubicBezTo>
                  <a:cubicBezTo>
                    <a:pt x="446" y="6061"/>
                    <a:pt x="318" y="6112"/>
                    <a:pt x="201" y="6210"/>
                  </a:cubicBezTo>
                  <a:cubicBezTo>
                    <a:pt x="1" y="6476"/>
                    <a:pt x="68" y="6877"/>
                    <a:pt x="401" y="6943"/>
                  </a:cubicBezTo>
                  <a:cubicBezTo>
                    <a:pt x="935" y="7110"/>
                    <a:pt x="1469" y="7244"/>
                    <a:pt x="2002" y="7277"/>
                  </a:cubicBezTo>
                  <a:cubicBezTo>
                    <a:pt x="2002" y="7377"/>
                    <a:pt x="2002" y="7477"/>
                    <a:pt x="1969" y="7577"/>
                  </a:cubicBezTo>
                  <a:cubicBezTo>
                    <a:pt x="1969" y="7577"/>
                    <a:pt x="1969" y="7611"/>
                    <a:pt x="1969" y="7644"/>
                  </a:cubicBezTo>
                  <a:cubicBezTo>
                    <a:pt x="1969" y="7744"/>
                    <a:pt x="1936" y="7844"/>
                    <a:pt x="2002" y="7944"/>
                  </a:cubicBezTo>
                  <a:cubicBezTo>
                    <a:pt x="2069" y="8044"/>
                    <a:pt x="2136" y="8111"/>
                    <a:pt x="2236" y="8144"/>
                  </a:cubicBezTo>
                  <a:lnTo>
                    <a:pt x="2469" y="8144"/>
                  </a:lnTo>
                  <a:cubicBezTo>
                    <a:pt x="2569" y="8111"/>
                    <a:pt x="2636" y="8044"/>
                    <a:pt x="2703" y="7944"/>
                  </a:cubicBezTo>
                  <a:cubicBezTo>
                    <a:pt x="2736" y="7844"/>
                    <a:pt x="2770" y="7744"/>
                    <a:pt x="2736" y="7644"/>
                  </a:cubicBezTo>
                  <a:cubicBezTo>
                    <a:pt x="2703" y="7477"/>
                    <a:pt x="2670" y="7344"/>
                    <a:pt x="2636" y="7210"/>
                  </a:cubicBezTo>
                  <a:cubicBezTo>
                    <a:pt x="2736" y="7177"/>
                    <a:pt x="2803" y="7177"/>
                    <a:pt x="2903" y="7144"/>
                  </a:cubicBezTo>
                  <a:cubicBezTo>
                    <a:pt x="3637" y="6877"/>
                    <a:pt x="4104" y="6243"/>
                    <a:pt x="4171" y="5476"/>
                  </a:cubicBezTo>
                  <a:cubicBezTo>
                    <a:pt x="4271" y="4708"/>
                    <a:pt x="3837" y="4041"/>
                    <a:pt x="3203" y="3641"/>
                  </a:cubicBezTo>
                  <a:cubicBezTo>
                    <a:pt x="2703" y="3274"/>
                    <a:pt x="1635" y="3074"/>
                    <a:pt x="1936" y="2240"/>
                  </a:cubicBezTo>
                  <a:cubicBezTo>
                    <a:pt x="2105" y="1733"/>
                    <a:pt x="2531" y="1577"/>
                    <a:pt x="3001" y="1577"/>
                  </a:cubicBezTo>
                  <a:cubicBezTo>
                    <a:pt x="3459" y="1577"/>
                    <a:pt x="3959" y="1725"/>
                    <a:pt x="4304" y="1840"/>
                  </a:cubicBezTo>
                  <a:cubicBezTo>
                    <a:pt x="4324" y="1848"/>
                    <a:pt x="4344" y="1852"/>
                    <a:pt x="4362" y="1852"/>
                  </a:cubicBezTo>
                  <a:cubicBezTo>
                    <a:pt x="4492" y="1852"/>
                    <a:pt x="4559" y="1661"/>
                    <a:pt x="4471" y="1573"/>
                  </a:cubicBezTo>
                  <a:cubicBezTo>
                    <a:pt x="4071" y="1173"/>
                    <a:pt x="3537" y="972"/>
                    <a:pt x="2970" y="939"/>
                  </a:cubicBezTo>
                  <a:lnTo>
                    <a:pt x="2970" y="906"/>
                  </a:lnTo>
                  <a:cubicBezTo>
                    <a:pt x="2970" y="806"/>
                    <a:pt x="3003" y="739"/>
                    <a:pt x="3003" y="672"/>
                  </a:cubicBezTo>
                  <a:cubicBezTo>
                    <a:pt x="3003" y="606"/>
                    <a:pt x="3003" y="572"/>
                    <a:pt x="3036" y="505"/>
                  </a:cubicBezTo>
                  <a:cubicBezTo>
                    <a:pt x="3070" y="405"/>
                    <a:pt x="3036" y="305"/>
                    <a:pt x="3003" y="205"/>
                  </a:cubicBezTo>
                  <a:cubicBezTo>
                    <a:pt x="2936" y="72"/>
                    <a:pt x="2803" y="5"/>
                    <a:pt x="2703" y="5"/>
                  </a:cubicBezTo>
                  <a:cubicBezTo>
                    <a:pt x="2680" y="2"/>
                    <a:pt x="2658" y="1"/>
                    <a:pt x="2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0"/>
            <p:cNvSpPr/>
            <p:nvPr/>
          </p:nvSpPr>
          <p:spPr>
            <a:xfrm flipH="1">
              <a:off x="5435385" y="2738015"/>
              <a:ext cx="812194" cy="326078"/>
            </a:xfrm>
            <a:custGeom>
              <a:rect b="b" l="l" r="r" t="t"/>
              <a:pathLst>
                <a:path extrusionOk="0" h="19511" w="48598">
                  <a:moveTo>
                    <a:pt x="21326" y="1"/>
                  </a:moveTo>
                  <a:cubicBezTo>
                    <a:pt x="13579" y="1"/>
                    <a:pt x="6261" y="1345"/>
                    <a:pt x="3637" y="3497"/>
                  </a:cubicBezTo>
                  <a:cubicBezTo>
                    <a:pt x="1702" y="5098"/>
                    <a:pt x="368" y="7500"/>
                    <a:pt x="101" y="9968"/>
                  </a:cubicBezTo>
                  <a:cubicBezTo>
                    <a:pt x="1" y="10769"/>
                    <a:pt x="34" y="11603"/>
                    <a:pt x="168" y="12403"/>
                  </a:cubicBezTo>
                  <a:cubicBezTo>
                    <a:pt x="1202" y="17941"/>
                    <a:pt x="5505" y="18108"/>
                    <a:pt x="9908" y="18641"/>
                  </a:cubicBezTo>
                  <a:cubicBezTo>
                    <a:pt x="16646" y="19442"/>
                    <a:pt x="23418" y="19475"/>
                    <a:pt x="30156" y="19509"/>
                  </a:cubicBezTo>
                  <a:cubicBezTo>
                    <a:pt x="30311" y="19510"/>
                    <a:pt x="30468" y="19510"/>
                    <a:pt x="30626" y="19510"/>
                  </a:cubicBezTo>
                  <a:cubicBezTo>
                    <a:pt x="35510" y="19510"/>
                    <a:pt x="41407" y="18948"/>
                    <a:pt x="43765" y="13971"/>
                  </a:cubicBezTo>
                  <a:cubicBezTo>
                    <a:pt x="48598" y="3805"/>
                    <a:pt x="34355" y="1"/>
                    <a:pt x="21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 flipH="1">
              <a:off x="5997810" y="2882779"/>
              <a:ext cx="203491" cy="352433"/>
            </a:xfrm>
            <a:custGeom>
              <a:rect b="b" l="l" r="r" t="t"/>
              <a:pathLst>
                <a:path extrusionOk="0" h="21088" w="12176">
                  <a:moveTo>
                    <a:pt x="8073" y="0"/>
                  </a:moveTo>
                  <a:cubicBezTo>
                    <a:pt x="8006" y="0"/>
                    <a:pt x="7940" y="2"/>
                    <a:pt x="7873" y="5"/>
                  </a:cubicBezTo>
                  <a:cubicBezTo>
                    <a:pt x="5971" y="3441"/>
                    <a:pt x="7206" y="8345"/>
                    <a:pt x="6105" y="12214"/>
                  </a:cubicBezTo>
                  <a:cubicBezTo>
                    <a:pt x="5104" y="15750"/>
                    <a:pt x="3069" y="19086"/>
                    <a:pt x="0" y="21087"/>
                  </a:cubicBezTo>
                  <a:cubicBezTo>
                    <a:pt x="6639" y="18819"/>
                    <a:pt x="12176" y="12615"/>
                    <a:pt x="12142" y="5576"/>
                  </a:cubicBezTo>
                  <a:cubicBezTo>
                    <a:pt x="12142" y="4242"/>
                    <a:pt x="11909" y="2841"/>
                    <a:pt x="11175" y="1707"/>
                  </a:cubicBezTo>
                  <a:cubicBezTo>
                    <a:pt x="10446" y="598"/>
                    <a:pt x="9327" y="0"/>
                    <a:pt x="8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 flipH="1">
              <a:off x="5605334" y="2881743"/>
              <a:ext cx="532410" cy="11732"/>
            </a:xfrm>
            <a:custGeom>
              <a:rect b="b" l="l" r="r" t="t"/>
              <a:pathLst>
                <a:path extrusionOk="0" h="702" w="31857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3663" y="648"/>
                    <a:pt x="6897" y="632"/>
                    <a:pt x="10132" y="632"/>
                  </a:cubicBezTo>
                  <a:cubicBezTo>
                    <a:pt x="14986" y="632"/>
                    <a:pt x="19841" y="668"/>
                    <a:pt x="24684" y="668"/>
                  </a:cubicBezTo>
                  <a:cubicBezTo>
                    <a:pt x="25592" y="668"/>
                    <a:pt x="26504" y="673"/>
                    <a:pt x="27418" y="673"/>
                  </a:cubicBezTo>
                  <a:cubicBezTo>
                    <a:pt x="28789" y="673"/>
                    <a:pt x="30162" y="661"/>
                    <a:pt x="31523" y="601"/>
                  </a:cubicBezTo>
                  <a:cubicBezTo>
                    <a:pt x="31856" y="601"/>
                    <a:pt x="31856" y="101"/>
                    <a:pt x="31523" y="101"/>
                  </a:cubicBezTo>
                  <a:cubicBezTo>
                    <a:pt x="29688" y="25"/>
                    <a:pt x="27853" y="4"/>
                    <a:pt x="26016" y="4"/>
                  </a:cubicBezTo>
                  <a:cubicBezTo>
                    <a:pt x="23810" y="4"/>
                    <a:pt x="21600" y="34"/>
                    <a:pt x="19381" y="34"/>
                  </a:cubicBezTo>
                  <a:lnTo>
                    <a:pt x="7272" y="34"/>
                  </a:lnTo>
                  <a:cubicBezTo>
                    <a:pt x="4970" y="34"/>
                    <a:pt x="2702" y="34"/>
                    <a:pt x="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 flipH="1">
              <a:off x="5722405" y="2932532"/>
              <a:ext cx="422041" cy="11431"/>
            </a:xfrm>
            <a:custGeom>
              <a:rect b="b" l="l" r="r" t="t"/>
              <a:pathLst>
                <a:path extrusionOk="0" h="684" w="25253">
                  <a:moveTo>
                    <a:pt x="20774" y="1"/>
                  </a:moveTo>
                  <a:cubicBezTo>
                    <a:pt x="18029" y="1"/>
                    <a:pt x="15278" y="31"/>
                    <a:pt x="12543" y="31"/>
                  </a:cubicBezTo>
                  <a:cubicBezTo>
                    <a:pt x="10720" y="31"/>
                    <a:pt x="8896" y="17"/>
                    <a:pt x="7073" y="17"/>
                  </a:cubicBezTo>
                  <a:cubicBezTo>
                    <a:pt x="4793" y="17"/>
                    <a:pt x="2514" y="38"/>
                    <a:pt x="234" y="131"/>
                  </a:cubicBezTo>
                  <a:cubicBezTo>
                    <a:pt x="1" y="164"/>
                    <a:pt x="1" y="531"/>
                    <a:pt x="234" y="531"/>
                  </a:cubicBezTo>
                  <a:cubicBezTo>
                    <a:pt x="2514" y="624"/>
                    <a:pt x="4793" y="644"/>
                    <a:pt x="7073" y="644"/>
                  </a:cubicBezTo>
                  <a:cubicBezTo>
                    <a:pt x="8896" y="644"/>
                    <a:pt x="10720" y="631"/>
                    <a:pt x="12543" y="631"/>
                  </a:cubicBezTo>
                  <a:cubicBezTo>
                    <a:pt x="15036" y="651"/>
                    <a:pt x="17542" y="684"/>
                    <a:pt x="20044" y="684"/>
                  </a:cubicBezTo>
                  <a:cubicBezTo>
                    <a:pt x="21660" y="684"/>
                    <a:pt x="23275" y="670"/>
                    <a:pt x="24885" y="631"/>
                  </a:cubicBezTo>
                  <a:cubicBezTo>
                    <a:pt x="25252" y="631"/>
                    <a:pt x="25252" y="64"/>
                    <a:pt x="24885" y="31"/>
                  </a:cubicBezTo>
                  <a:cubicBezTo>
                    <a:pt x="23518" y="8"/>
                    <a:pt x="22146" y="1"/>
                    <a:pt x="20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 flipH="1">
              <a:off x="5619072" y="2934437"/>
              <a:ext cx="60098" cy="10980"/>
            </a:xfrm>
            <a:custGeom>
              <a:rect b="b" l="l" r="r" t="t"/>
              <a:pathLst>
                <a:path extrusionOk="0" h="657" w="3596">
                  <a:moveTo>
                    <a:pt x="1782" y="0"/>
                  </a:moveTo>
                  <a:cubicBezTo>
                    <a:pt x="1282" y="0"/>
                    <a:pt x="781" y="50"/>
                    <a:pt x="281" y="150"/>
                  </a:cubicBezTo>
                  <a:cubicBezTo>
                    <a:pt x="1" y="181"/>
                    <a:pt x="98" y="590"/>
                    <a:pt x="357" y="590"/>
                  </a:cubicBezTo>
                  <a:cubicBezTo>
                    <a:pt x="375" y="590"/>
                    <a:pt x="394" y="588"/>
                    <a:pt x="414" y="584"/>
                  </a:cubicBezTo>
                  <a:cubicBezTo>
                    <a:pt x="804" y="512"/>
                    <a:pt x="1199" y="477"/>
                    <a:pt x="1596" y="477"/>
                  </a:cubicBezTo>
                  <a:cubicBezTo>
                    <a:pt x="2116" y="477"/>
                    <a:pt x="2638" y="537"/>
                    <a:pt x="3150" y="650"/>
                  </a:cubicBezTo>
                  <a:cubicBezTo>
                    <a:pt x="3170" y="655"/>
                    <a:pt x="3190" y="657"/>
                    <a:pt x="3210" y="657"/>
                  </a:cubicBezTo>
                  <a:cubicBezTo>
                    <a:pt x="3498" y="657"/>
                    <a:pt x="3596" y="213"/>
                    <a:pt x="3283" y="150"/>
                  </a:cubicBezTo>
                  <a:cubicBezTo>
                    <a:pt x="2783" y="50"/>
                    <a:pt x="2282" y="0"/>
                    <a:pt x="1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 flipH="1">
              <a:off x="5656073" y="1022059"/>
              <a:ext cx="761538" cy="315482"/>
            </a:xfrm>
            <a:custGeom>
              <a:rect b="b" l="l" r="r" t="t"/>
              <a:pathLst>
                <a:path extrusionOk="0" h="18877" w="45567">
                  <a:moveTo>
                    <a:pt x="31765" y="0"/>
                  </a:moveTo>
                  <a:cubicBezTo>
                    <a:pt x="31062" y="0"/>
                    <a:pt x="30358" y="14"/>
                    <a:pt x="29655" y="29"/>
                  </a:cubicBezTo>
                  <a:cubicBezTo>
                    <a:pt x="26386" y="96"/>
                    <a:pt x="23084" y="163"/>
                    <a:pt x="19815" y="196"/>
                  </a:cubicBezTo>
                  <a:cubicBezTo>
                    <a:pt x="11643" y="363"/>
                    <a:pt x="1" y="2398"/>
                    <a:pt x="3237" y="13706"/>
                  </a:cubicBezTo>
                  <a:cubicBezTo>
                    <a:pt x="4700" y="18813"/>
                    <a:pt x="10510" y="18876"/>
                    <a:pt x="15066" y="18876"/>
                  </a:cubicBezTo>
                  <a:cubicBezTo>
                    <a:pt x="15182" y="18876"/>
                    <a:pt x="15298" y="18876"/>
                    <a:pt x="15412" y="18876"/>
                  </a:cubicBezTo>
                  <a:cubicBezTo>
                    <a:pt x="22183" y="18843"/>
                    <a:pt x="28955" y="18810"/>
                    <a:pt x="35660" y="18009"/>
                  </a:cubicBezTo>
                  <a:cubicBezTo>
                    <a:pt x="40096" y="17475"/>
                    <a:pt x="44366" y="17309"/>
                    <a:pt x="45400" y="11771"/>
                  </a:cubicBezTo>
                  <a:cubicBezTo>
                    <a:pt x="45567" y="10971"/>
                    <a:pt x="45567" y="10170"/>
                    <a:pt x="45500" y="9336"/>
                  </a:cubicBezTo>
                  <a:cubicBezTo>
                    <a:pt x="45066" y="5333"/>
                    <a:pt x="42331" y="2098"/>
                    <a:pt x="38528" y="863"/>
                  </a:cubicBezTo>
                  <a:cubicBezTo>
                    <a:pt x="36356" y="148"/>
                    <a:pt x="34067" y="0"/>
                    <a:pt x="3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 flipH="1">
              <a:off x="5701782" y="1159670"/>
              <a:ext cx="203491" cy="352366"/>
            </a:xfrm>
            <a:custGeom>
              <a:rect b="b" l="l" r="r" t="t"/>
              <a:pathLst>
                <a:path extrusionOk="0" h="21084" w="12176">
                  <a:moveTo>
                    <a:pt x="4198" y="0"/>
                  </a:moveTo>
                  <a:cubicBezTo>
                    <a:pt x="2906" y="0"/>
                    <a:pt x="1748" y="598"/>
                    <a:pt x="1001" y="1703"/>
                  </a:cubicBezTo>
                  <a:cubicBezTo>
                    <a:pt x="267" y="2837"/>
                    <a:pt x="33" y="4238"/>
                    <a:pt x="33" y="5605"/>
                  </a:cubicBezTo>
                  <a:cubicBezTo>
                    <a:pt x="0" y="12610"/>
                    <a:pt x="5537" y="18848"/>
                    <a:pt x="12175" y="21083"/>
                  </a:cubicBezTo>
                  <a:cubicBezTo>
                    <a:pt x="9107" y="19115"/>
                    <a:pt x="7072" y="15746"/>
                    <a:pt x="6071" y="12243"/>
                  </a:cubicBezTo>
                  <a:cubicBezTo>
                    <a:pt x="4970" y="8374"/>
                    <a:pt x="6205" y="3437"/>
                    <a:pt x="4303" y="1"/>
                  </a:cubicBezTo>
                  <a:cubicBezTo>
                    <a:pt x="4268" y="0"/>
                    <a:pt x="4233" y="0"/>
                    <a:pt x="4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 flipH="1">
              <a:off x="5755864" y="1157648"/>
              <a:ext cx="531842" cy="11532"/>
            </a:xfrm>
            <a:custGeom>
              <a:rect b="b" l="l" r="r" t="t"/>
              <a:pathLst>
                <a:path extrusionOk="0" h="690" w="31823">
                  <a:moveTo>
                    <a:pt x="26233" y="0"/>
                  </a:moveTo>
                  <a:cubicBezTo>
                    <a:pt x="23927" y="0"/>
                    <a:pt x="21620" y="22"/>
                    <a:pt x="19314" y="22"/>
                  </a:cubicBezTo>
                  <a:cubicBezTo>
                    <a:pt x="15278" y="22"/>
                    <a:pt x="11208" y="22"/>
                    <a:pt x="7172" y="56"/>
                  </a:cubicBezTo>
                  <a:cubicBezTo>
                    <a:pt x="4904" y="56"/>
                    <a:pt x="2602" y="56"/>
                    <a:pt x="334" y="89"/>
                  </a:cubicBezTo>
                  <a:cubicBezTo>
                    <a:pt x="0" y="89"/>
                    <a:pt x="0" y="623"/>
                    <a:pt x="334" y="623"/>
                  </a:cubicBezTo>
                  <a:cubicBezTo>
                    <a:pt x="8406" y="689"/>
                    <a:pt x="16512" y="656"/>
                    <a:pt x="24584" y="689"/>
                  </a:cubicBezTo>
                  <a:cubicBezTo>
                    <a:pt x="26886" y="689"/>
                    <a:pt x="29154" y="689"/>
                    <a:pt x="31423" y="656"/>
                  </a:cubicBezTo>
                  <a:cubicBezTo>
                    <a:pt x="31823" y="623"/>
                    <a:pt x="31823" y="56"/>
                    <a:pt x="31423" y="56"/>
                  </a:cubicBezTo>
                  <a:cubicBezTo>
                    <a:pt x="29693" y="13"/>
                    <a:pt x="27963" y="0"/>
                    <a:pt x="26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0"/>
            <p:cNvSpPr/>
            <p:nvPr/>
          </p:nvSpPr>
          <p:spPr>
            <a:xfrm flipH="1">
              <a:off x="6123238" y="1213752"/>
              <a:ext cx="148307" cy="12250"/>
            </a:xfrm>
            <a:custGeom>
              <a:rect b="b" l="l" r="r" t="t"/>
              <a:pathLst>
                <a:path extrusionOk="0" h="733" w="8874">
                  <a:moveTo>
                    <a:pt x="367" y="1"/>
                  </a:moveTo>
                  <a:cubicBezTo>
                    <a:pt x="0" y="1"/>
                    <a:pt x="0" y="568"/>
                    <a:pt x="367" y="568"/>
                  </a:cubicBezTo>
                  <a:cubicBezTo>
                    <a:pt x="2498" y="620"/>
                    <a:pt x="4628" y="733"/>
                    <a:pt x="6759" y="733"/>
                  </a:cubicBezTo>
                  <a:cubicBezTo>
                    <a:pt x="7364" y="733"/>
                    <a:pt x="7968" y="724"/>
                    <a:pt x="8573" y="701"/>
                  </a:cubicBezTo>
                  <a:cubicBezTo>
                    <a:pt x="8873" y="701"/>
                    <a:pt x="8873" y="268"/>
                    <a:pt x="8573" y="234"/>
                  </a:cubicBezTo>
                  <a:cubicBezTo>
                    <a:pt x="5871" y="1"/>
                    <a:pt x="3103" y="68"/>
                    <a:pt x="3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0"/>
            <p:cNvSpPr/>
            <p:nvPr/>
          </p:nvSpPr>
          <p:spPr>
            <a:xfrm flipH="1">
              <a:off x="5803244" y="1215941"/>
              <a:ext cx="241412" cy="10144"/>
            </a:xfrm>
            <a:custGeom>
              <a:rect b="b" l="l" r="r" t="t"/>
              <a:pathLst>
                <a:path extrusionOk="0" h="607" w="14445">
                  <a:moveTo>
                    <a:pt x="12798" y="1"/>
                  </a:moveTo>
                  <a:cubicBezTo>
                    <a:pt x="12115" y="1"/>
                    <a:pt x="11422" y="37"/>
                    <a:pt x="10742" y="37"/>
                  </a:cubicBezTo>
                  <a:lnTo>
                    <a:pt x="7239" y="70"/>
                  </a:lnTo>
                  <a:lnTo>
                    <a:pt x="334" y="70"/>
                  </a:lnTo>
                  <a:cubicBezTo>
                    <a:pt x="1" y="70"/>
                    <a:pt x="1" y="570"/>
                    <a:pt x="334" y="570"/>
                  </a:cubicBezTo>
                  <a:cubicBezTo>
                    <a:pt x="1102" y="559"/>
                    <a:pt x="1869" y="556"/>
                    <a:pt x="2636" y="556"/>
                  </a:cubicBezTo>
                  <a:cubicBezTo>
                    <a:pt x="4170" y="556"/>
                    <a:pt x="5705" y="570"/>
                    <a:pt x="7239" y="570"/>
                  </a:cubicBezTo>
                  <a:lnTo>
                    <a:pt x="10642" y="570"/>
                  </a:lnTo>
                  <a:cubicBezTo>
                    <a:pt x="11342" y="570"/>
                    <a:pt x="12055" y="607"/>
                    <a:pt x="12758" y="607"/>
                  </a:cubicBezTo>
                  <a:cubicBezTo>
                    <a:pt x="13226" y="607"/>
                    <a:pt x="13691" y="591"/>
                    <a:pt x="14144" y="537"/>
                  </a:cubicBezTo>
                  <a:cubicBezTo>
                    <a:pt x="14444" y="504"/>
                    <a:pt x="14444" y="103"/>
                    <a:pt x="14144" y="70"/>
                  </a:cubicBezTo>
                  <a:cubicBezTo>
                    <a:pt x="13704" y="17"/>
                    <a:pt x="13253" y="1"/>
                    <a:pt x="12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0"/>
            <p:cNvSpPr/>
            <p:nvPr/>
          </p:nvSpPr>
          <p:spPr>
            <a:xfrm flipH="1">
              <a:off x="7528642" y="1533763"/>
              <a:ext cx="575896" cy="566821"/>
            </a:xfrm>
            <a:custGeom>
              <a:rect b="b" l="l" r="r" t="t"/>
              <a:pathLst>
                <a:path extrusionOk="0" h="33916" w="34459">
                  <a:moveTo>
                    <a:pt x="25769" y="0"/>
                  </a:moveTo>
                  <a:cubicBezTo>
                    <a:pt x="24659" y="0"/>
                    <a:pt x="23550" y="17"/>
                    <a:pt x="22450" y="33"/>
                  </a:cubicBezTo>
                  <a:cubicBezTo>
                    <a:pt x="20181" y="67"/>
                    <a:pt x="17913" y="100"/>
                    <a:pt x="15645" y="100"/>
                  </a:cubicBezTo>
                  <a:cubicBezTo>
                    <a:pt x="13376" y="133"/>
                    <a:pt x="11108" y="167"/>
                    <a:pt x="8873" y="200"/>
                  </a:cubicBezTo>
                  <a:cubicBezTo>
                    <a:pt x="7739" y="234"/>
                    <a:pt x="6638" y="234"/>
                    <a:pt x="5504" y="267"/>
                  </a:cubicBezTo>
                  <a:cubicBezTo>
                    <a:pt x="4603" y="267"/>
                    <a:pt x="3703" y="267"/>
                    <a:pt x="2802" y="434"/>
                  </a:cubicBezTo>
                  <a:cubicBezTo>
                    <a:pt x="2035" y="567"/>
                    <a:pt x="1334" y="867"/>
                    <a:pt x="767" y="1434"/>
                  </a:cubicBezTo>
                  <a:cubicBezTo>
                    <a:pt x="701" y="1434"/>
                    <a:pt x="667" y="1468"/>
                    <a:pt x="667" y="1501"/>
                  </a:cubicBezTo>
                  <a:cubicBezTo>
                    <a:pt x="1001" y="5971"/>
                    <a:pt x="901" y="10474"/>
                    <a:pt x="734" y="14944"/>
                  </a:cubicBezTo>
                  <a:cubicBezTo>
                    <a:pt x="534" y="19414"/>
                    <a:pt x="234" y="23884"/>
                    <a:pt x="100" y="28387"/>
                  </a:cubicBezTo>
                  <a:cubicBezTo>
                    <a:pt x="67" y="29421"/>
                    <a:pt x="0" y="30489"/>
                    <a:pt x="67" y="31556"/>
                  </a:cubicBezTo>
                  <a:cubicBezTo>
                    <a:pt x="100" y="32223"/>
                    <a:pt x="300" y="32990"/>
                    <a:pt x="1001" y="33291"/>
                  </a:cubicBezTo>
                  <a:cubicBezTo>
                    <a:pt x="1311" y="33410"/>
                    <a:pt x="1688" y="33427"/>
                    <a:pt x="2061" y="33427"/>
                  </a:cubicBezTo>
                  <a:cubicBezTo>
                    <a:pt x="2211" y="33427"/>
                    <a:pt x="2359" y="33424"/>
                    <a:pt x="2502" y="33424"/>
                  </a:cubicBezTo>
                  <a:cubicBezTo>
                    <a:pt x="3036" y="33457"/>
                    <a:pt x="3603" y="33491"/>
                    <a:pt x="4136" y="33491"/>
                  </a:cubicBezTo>
                  <a:cubicBezTo>
                    <a:pt x="5271" y="33557"/>
                    <a:pt x="6405" y="33591"/>
                    <a:pt x="7539" y="33624"/>
                  </a:cubicBezTo>
                  <a:cubicBezTo>
                    <a:pt x="12075" y="33758"/>
                    <a:pt x="16579" y="33858"/>
                    <a:pt x="21115" y="33891"/>
                  </a:cubicBezTo>
                  <a:cubicBezTo>
                    <a:pt x="22233" y="33908"/>
                    <a:pt x="23358" y="33916"/>
                    <a:pt x="24488" y="33916"/>
                  </a:cubicBezTo>
                  <a:cubicBezTo>
                    <a:pt x="25618" y="33916"/>
                    <a:pt x="26753" y="33908"/>
                    <a:pt x="27887" y="33891"/>
                  </a:cubicBezTo>
                  <a:cubicBezTo>
                    <a:pt x="29021" y="33891"/>
                    <a:pt x="30155" y="33891"/>
                    <a:pt x="31289" y="33858"/>
                  </a:cubicBezTo>
                  <a:cubicBezTo>
                    <a:pt x="32023" y="33858"/>
                    <a:pt x="32924" y="33858"/>
                    <a:pt x="33591" y="33391"/>
                  </a:cubicBezTo>
                  <a:cubicBezTo>
                    <a:pt x="34325" y="32890"/>
                    <a:pt x="34358" y="32023"/>
                    <a:pt x="34325" y="31189"/>
                  </a:cubicBezTo>
                  <a:cubicBezTo>
                    <a:pt x="34291" y="30088"/>
                    <a:pt x="34258" y="28954"/>
                    <a:pt x="34225" y="27853"/>
                  </a:cubicBezTo>
                  <a:cubicBezTo>
                    <a:pt x="34158" y="25585"/>
                    <a:pt x="34125" y="23317"/>
                    <a:pt x="34091" y="21048"/>
                  </a:cubicBezTo>
                  <a:cubicBezTo>
                    <a:pt x="34058" y="16579"/>
                    <a:pt x="34125" y="12075"/>
                    <a:pt x="34258" y="7572"/>
                  </a:cubicBezTo>
                  <a:cubicBezTo>
                    <a:pt x="34291" y="6438"/>
                    <a:pt x="34325" y="5304"/>
                    <a:pt x="34358" y="4170"/>
                  </a:cubicBezTo>
                  <a:cubicBezTo>
                    <a:pt x="34391" y="3636"/>
                    <a:pt x="34425" y="3069"/>
                    <a:pt x="34425" y="2502"/>
                  </a:cubicBezTo>
                  <a:cubicBezTo>
                    <a:pt x="34458" y="2068"/>
                    <a:pt x="34425" y="1601"/>
                    <a:pt x="34158" y="1234"/>
                  </a:cubicBezTo>
                  <a:cubicBezTo>
                    <a:pt x="33758" y="634"/>
                    <a:pt x="32957" y="400"/>
                    <a:pt x="32257" y="334"/>
                  </a:cubicBezTo>
                  <a:cubicBezTo>
                    <a:pt x="31189" y="167"/>
                    <a:pt x="30155" y="100"/>
                    <a:pt x="29088" y="67"/>
                  </a:cubicBezTo>
                  <a:cubicBezTo>
                    <a:pt x="27987" y="17"/>
                    <a:pt x="26878" y="0"/>
                    <a:pt x="25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0"/>
            <p:cNvSpPr/>
            <p:nvPr/>
          </p:nvSpPr>
          <p:spPr>
            <a:xfrm flipH="1">
              <a:off x="7528642" y="1533763"/>
              <a:ext cx="575896" cy="566821"/>
            </a:xfrm>
            <a:custGeom>
              <a:rect b="b" l="l" r="r" t="t"/>
              <a:pathLst>
                <a:path extrusionOk="0" h="33916" w="34459">
                  <a:moveTo>
                    <a:pt x="26966" y="290"/>
                  </a:moveTo>
                  <a:cubicBezTo>
                    <a:pt x="28674" y="290"/>
                    <a:pt x="30382" y="354"/>
                    <a:pt x="32090" y="567"/>
                  </a:cubicBezTo>
                  <a:cubicBezTo>
                    <a:pt x="32824" y="667"/>
                    <a:pt x="33758" y="867"/>
                    <a:pt x="34058" y="1635"/>
                  </a:cubicBezTo>
                  <a:cubicBezTo>
                    <a:pt x="34258" y="2102"/>
                    <a:pt x="34158" y="2669"/>
                    <a:pt x="34125" y="3169"/>
                  </a:cubicBezTo>
                  <a:cubicBezTo>
                    <a:pt x="34125" y="3703"/>
                    <a:pt x="34091" y="4270"/>
                    <a:pt x="34058" y="4803"/>
                  </a:cubicBezTo>
                  <a:cubicBezTo>
                    <a:pt x="33891" y="9173"/>
                    <a:pt x="33824" y="13576"/>
                    <a:pt x="33824" y="17946"/>
                  </a:cubicBezTo>
                  <a:cubicBezTo>
                    <a:pt x="33824" y="22316"/>
                    <a:pt x="33891" y="26719"/>
                    <a:pt x="34058" y="31089"/>
                  </a:cubicBezTo>
                  <a:cubicBezTo>
                    <a:pt x="34058" y="31556"/>
                    <a:pt x="34091" y="32023"/>
                    <a:pt x="33958" y="32490"/>
                  </a:cubicBezTo>
                  <a:cubicBezTo>
                    <a:pt x="33824" y="32924"/>
                    <a:pt x="33524" y="33224"/>
                    <a:pt x="33124" y="33391"/>
                  </a:cubicBezTo>
                  <a:cubicBezTo>
                    <a:pt x="32603" y="33599"/>
                    <a:pt x="32029" y="33638"/>
                    <a:pt x="31461" y="33638"/>
                  </a:cubicBezTo>
                  <a:cubicBezTo>
                    <a:pt x="31120" y="33638"/>
                    <a:pt x="30780" y="33624"/>
                    <a:pt x="30455" y="33624"/>
                  </a:cubicBezTo>
                  <a:cubicBezTo>
                    <a:pt x="28254" y="33657"/>
                    <a:pt x="26085" y="33657"/>
                    <a:pt x="23884" y="33657"/>
                  </a:cubicBezTo>
                  <a:cubicBezTo>
                    <a:pt x="19481" y="33657"/>
                    <a:pt x="15111" y="33591"/>
                    <a:pt x="10708" y="33491"/>
                  </a:cubicBezTo>
                  <a:cubicBezTo>
                    <a:pt x="8506" y="33424"/>
                    <a:pt x="6338" y="33357"/>
                    <a:pt x="4136" y="33291"/>
                  </a:cubicBezTo>
                  <a:cubicBezTo>
                    <a:pt x="3569" y="33257"/>
                    <a:pt x="3036" y="33224"/>
                    <a:pt x="2469" y="33224"/>
                  </a:cubicBezTo>
                  <a:cubicBezTo>
                    <a:pt x="2002" y="33190"/>
                    <a:pt x="1368" y="33257"/>
                    <a:pt x="934" y="32990"/>
                  </a:cubicBezTo>
                  <a:cubicBezTo>
                    <a:pt x="200" y="32557"/>
                    <a:pt x="267" y="31489"/>
                    <a:pt x="300" y="30789"/>
                  </a:cubicBezTo>
                  <a:cubicBezTo>
                    <a:pt x="334" y="26419"/>
                    <a:pt x="601" y="22083"/>
                    <a:pt x="801" y="17746"/>
                  </a:cubicBezTo>
                  <a:cubicBezTo>
                    <a:pt x="1034" y="13410"/>
                    <a:pt x="1201" y="9073"/>
                    <a:pt x="1034" y="4703"/>
                  </a:cubicBezTo>
                  <a:cubicBezTo>
                    <a:pt x="1001" y="3703"/>
                    <a:pt x="934" y="2735"/>
                    <a:pt x="834" y="1735"/>
                  </a:cubicBezTo>
                  <a:cubicBezTo>
                    <a:pt x="867" y="1735"/>
                    <a:pt x="901" y="1701"/>
                    <a:pt x="934" y="1701"/>
                  </a:cubicBezTo>
                  <a:cubicBezTo>
                    <a:pt x="1943" y="666"/>
                    <a:pt x="3480" y="560"/>
                    <a:pt x="4907" y="560"/>
                  </a:cubicBezTo>
                  <a:cubicBezTo>
                    <a:pt x="5272" y="560"/>
                    <a:pt x="5631" y="567"/>
                    <a:pt x="5971" y="567"/>
                  </a:cubicBezTo>
                  <a:cubicBezTo>
                    <a:pt x="8139" y="534"/>
                    <a:pt x="10341" y="500"/>
                    <a:pt x="12542" y="467"/>
                  </a:cubicBezTo>
                  <a:cubicBezTo>
                    <a:pt x="16912" y="400"/>
                    <a:pt x="21282" y="300"/>
                    <a:pt x="25685" y="300"/>
                  </a:cubicBezTo>
                  <a:cubicBezTo>
                    <a:pt x="26112" y="294"/>
                    <a:pt x="26539" y="290"/>
                    <a:pt x="26966" y="290"/>
                  </a:cubicBezTo>
                  <a:close/>
                  <a:moveTo>
                    <a:pt x="25769" y="0"/>
                  </a:moveTo>
                  <a:cubicBezTo>
                    <a:pt x="24659" y="0"/>
                    <a:pt x="23550" y="17"/>
                    <a:pt x="22450" y="33"/>
                  </a:cubicBezTo>
                  <a:cubicBezTo>
                    <a:pt x="20181" y="67"/>
                    <a:pt x="17913" y="100"/>
                    <a:pt x="15645" y="100"/>
                  </a:cubicBezTo>
                  <a:cubicBezTo>
                    <a:pt x="13376" y="133"/>
                    <a:pt x="11108" y="167"/>
                    <a:pt x="8873" y="200"/>
                  </a:cubicBezTo>
                  <a:cubicBezTo>
                    <a:pt x="7739" y="234"/>
                    <a:pt x="6638" y="234"/>
                    <a:pt x="5504" y="267"/>
                  </a:cubicBezTo>
                  <a:cubicBezTo>
                    <a:pt x="4603" y="267"/>
                    <a:pt x="3703" y="267"/>
                    <a:pt x="2802" y="434"/>
                  </a:cubicBezTo>
                  <a:cubicBezTo>
                    <a:pt x="2035" y="567"/>
                    <a:pt x="1334" y="867"/>
                    <a:pt x="767" y="1434"/>
                  </a:cubicBezTo>
                  <a:cubicBezTo>
                    <a:pt x="701" y="1434"/>
                    <a:pt x="667" y="1468"/>
                    <a:pt x="667" y="1501"/>
                  </a:cubicBezTo>
                  <a:cubicBezTo>
                    <a:pt x="1001" y="5971"/>
                    <a:pt x="901" y="10474"/>
                    <a:pt x="734" y="14944"/>
                  </a:cubicBezTo>
                  <a:cubicBezTo>
                    <a:pt x="534" y="19414"/>
                    <a:pt x="234" y="23884"/>
                    <a:pt x="100" y="28387"/>
                  </a:cubicBezTo>
                  <a:cubicBezTo>
                    <a:pt x="67" y="29421"/>
                    <a:pt x="0" y="30489"/>
                    <a:pt x="67" y="31556"/>
                  </a:cubicBezTo>
                  <a:cubicBezTo>
                    <a:pt x="100" y="32223"/>
                    <a:pt x="300" y="32990"/>
                    <a:pt x="1001" y="33291"/>
                  </a:cubicBezTo>
                  <a:cubicBezTo>
                    <a:pt x="1311" y="33410"/>
                    <a:pt x="1688" y="33427"/>
                    <a:pt x="2061" y="33427"/>
                  </a:cubicBezTo>
                  <a:cubicBezTo>
                    <a:pt x="2211" y="33427"/>
                    <a:pt x="2359" y="33424"/>
                    <a:pt x="2502" y="33424"/>
                  </a:cubicBezTo>
                  <a:cubicBezTo>
                    <a:pt x="3036" y="33457"/>
                    <a:pt x="3603" y="33491"/>
                    <a:pt x="4136" y="33491"/>
                  </a:cubicBezTo>
                  <a:cubicBezTo>
                    <a:pt x="5271" y="33557"/>
                    <a:pt x="6405" y="33591"/>
                    <a:pt x="7539" y="33624"/>
                  </a:cubicBezTo>
                  <a:cubicBezTo>
                    <a:pt x="12075" y="33758"/>
                    <a:pt x="16579" y="33858"/>
                    <a:pt x="21115" y="33891"/>
                  </a:cubicBezTo>
                  <a:cubicBezTo>
                    <a:pt x="22233" y="33908"/>
                    <a:pt x="23358" y="33916"/>
                    <a:pt x="24488" y="33916"/>
                  </a:cubicBezTo>
                  <a:cubicBezTo>
                    <a:pt x="25618" y="33916"/>
                    <a:pt x="26753" y="33908"/>
                    <a:pt x="27887" y="33891"/>
                  </a:cubicBezTo>
                  <a:cubicBezTo>
                    <a:pt x="29021" y="33891"/>
                    <a:pt x="30155" y="33891"/>
                    <a:pt x="31289" y="33858"/>
                  </a:cubicBezTo>
                  <a:cubicBezTo>
                    <a:pt x="32023" y="33858"/>
                    <a:pt x="32924" y="33858"/>
                    <a:pt x="33591" y="33391"/>
                  </a:cubicBezTo>
                  <a:cubicBezTo>
                    <a:pt x="34325" y="32890"/>
                    <a:pt x="34358" y="32023"/>
                    <a:pt x="34325" y="31189"/>
                  </a:cubicBezTo>
                  <a:cubicBezTo>
                    <a:pt x="34291" y="30088"/>
                    <a:pt x="34258" y="28954"/>
                    <a:pt x="34225" y="27853"/>
                  </a:cubicBezTo>
                  <a:cubicBezTo>
                    <a:pt x="34158" y="25585"/>
                    <a:pt x="34125" y="23317"/>
                    <a:pt x="34091" y="21048"/>
                  </a:cubicBezTo>
                  <a:cubicBezTo>
                    <a:pt x="34058" y="16579"/>
                    <a:pt x="34125" y="12075"/>
                    <a:pt x="34258" y="7572"/>
                  </a:cubicBezTo>
                  <a:cubicBezTo>
                    <a:pt x="34291" y="6438"/>
                    <a:pt x="34325" y="5304"/>
                    <a:pt x="34358" y="4170"/>
                  </a:cubicBezTo>
                  <a:cubicBezTo>
                    <a:pt x="34391" y="3636"/>
                    <a:pt x="34425" y="3069"/>
                    <a:pt x="34425" y="2502"/>
                  </a:cubicBezTo>
                  <a:cubicBezTo>
                    <a:pt x="34458" y="2068"/>
                    <a:pt x="34425" y="1601"/>
                    <a:pt x="34158" y="1234"/>
                  </a:cubicBezTo>
                  <a:cubicBezTo>
                    <a:pt x="33758" y="634"/>
                    <a:pt x="32957" y="400"/>
                    <a:pt x="32257" y="334"/>
                  </a:cubicBezTo>
                  <a:cubicBezTo>
                    <a:pt x="31189" y="167"/>
                    <a:pt x="30155" y="100"/>
                    <a:pt x="29088" y="67"/>
                  </a:cubicBezTo>
                  <a:cubicBezTo>
                    <a:pt x="27987" y="17"/>
                    <a:pt x="26878" y="0"/>
                    <a:pt x="25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0"/>
            <p:cNvSpPr/>
            <p:nvPr/>
          </p:nvSpPr>
          <p:spPr>
            <a:xfrm flipH="1">
              <a:off x="7532001" y="1537105"/>
              <a:ext cx="569194" cy="560136"/>
            </a:xfrm>
            <a:custGeom>
              <a:rect b="b" l="l" r="r" t="t"/>
              <a:pathLst>
                <a:path extrusionOk="0" h="33516" w="34058">
                  <a:moveTo>
                    <a:pt x="25385" y="267"/>
                  </a:moveTo>
                  <a:cubicBezTo>
                    <a:pt x="27487" y="267"/>
                    <a:pt x="29621" y="300"/>
                    <a:pt x="31723" y="567"/>
                  </a:cubicBezTo>
                  <a:cubicBezTo>
                    <a:pt x="32423" y="634"/>
                    <a:pt x="33391" y="834"/>
                    <a:pt x="33658" y="1601"/>
                  </a:cubicBezTo>
                  <a:cubicBezTo>
                    <a:pt x="33858" y="2068"/>
                    <a:pt x="33758" y="2635"/>
                    <a:pt x="33758" y="3102"/>
                  </a:cubicBezTo>
                  <a:lnTo>
                    <a:pt x="33724" y="3136"/>
                  </a:lnTo>
                  <a:cubicBezTo>
                    <a:pt x="33724" y="3669"/>
                    <a:pt x="33691" y="4203"/>
                    <a:pt x="33658" y="4770"/>
                  </a:cubicBezTo>
                  <a:cubicBezTo>
                    <a:pt x="33524" y="9073"/>
                    <a:pt x="33424" y="13410"/>
                    <a:pt x="33424" y="17746"/>
                  </a:cubicBezTo>
                  <a:cubicBezTo>
                    <a:pt x="33424" y="22049"/>
                    <a:pt x="33491" y="26386"/>
                    <a:pt x="33658" y="30722"/>
                  </a:cubicBezTo>
                  <a:cubicBezTo>
                    <a:pt x="33658" y="31189"/>
                    <a:pt x="33691" y="31656"/>
                    <a:pt x="33558" y="32090"/>
                  </a:cubicBezTo>
                  <a:cubicBezTo>
                    <a:pt x="33424" y="32523"/>
                    <a:pt x="33124" y="32824"/>
                    <a:pt x="32724" y="32990"/>
                  </a:cubicBezTo>
                  <a:cubicBezTo>
                    <a:pt x="32223" y="33199"/>
                    <a:pt x="31658" y="33238"/>
                    <a:pt x="31100" y="33238"/>
                  </a:cubicBezTo>
                  <a:cubicBezTo>
                    <a:pt x="30766" y="33238"/>
                    <a:pt x="30435" y="33224"/>
                    <a:pt x="30122" y="33224"/>
                  </a:cubicBezTo>
                  <a:cubicBezTo>
                    <a:pt x="27954" y="33257"/>
                    <a:pt x="25785" y="33257"/>
                    <a:pt x="23617" y="33257"/>
                  </a:cubicBezTo>
                  <a:cubicBezTo>
                    <a:pt x="19281" y="33257"/>
                    <a:pt x="14944" y="33191"/>
                    <a:pt x="10608" y="33091"/>
                  </a:cubicBezTo>
                  <a:cubicBezTo>
                    <a:pt x="8440" y="33024"/>
                    <a:pt x="6271" y="32957"/>
                    <a:pt x="4103" y="32890"/>
                  </a:cubicBezTo>
                  <a:cubicBezTo>
                    <a:pt x="3536" y="32857"/>
                    <a:pt x="3002" y="32857"/>
                    <a:pt x="2469" y="32824"/>
                  </a:cubicBezTo>
                  <a:cubicBezTo>
                    <a:pt x="1968" y="32790"/>
                    <a:pt x="1368" y="32857"/>
                    <a:pt x="934" y="32590"/>
                  </a:cubicBezTo>
                  <a:cubicBezTo>
                    <a:pt x="200" y="32190"/>
                    <a:pt x="301" y="31122"/>
                    <a:pt x="301" y="30422"/>
                  </a:cubicBezTo>
                  <a:cubicBezTo>
                    <a:pt x="334" y="26119"/>
                    <a:pt x="601" y="21816"/>
                    <a:pt x="801" y="17513"/>
                  </a:cubicBezTo>
                  <a:cubicBezTo>
                    <a:pt x="1034" y="13243"/>
                    <a:pt x="1201" y="8940"/>
                    <a:pt x="1034" y="4637"/>
                  </a:cubicBezTo>
                  <a:cubicBezTo>
                    <a:pt x="1001" y="3669"/>
                    <a:pt x="934" y="2669"/>
                    <a:pt x="834" y="1701"/>
                  </a:cubicBezTo>
                  <a:cubicBezTo>
                    <a:pt x="868" y="1701"/>
                    <a:pt x="901" y="1668"/>
                    <a:pt x="934" y="1668"/>
                  </a:cubicBezTo>
                  <a:cubicBezTo>
                    <a:pt x="2169" y="367"/>
                    <a:pt x="4270" y="567"/>
                    <a:pt x="5905" y="534"/>
                  </a:cubicBezTo>
                  <a:cubicBezTo>
                    <a:pt x="8073" y="501"/>
                    <a:pt x="10241" y="467"/>
                    <a:pt x="12409" y="434"/>
                  </a:cubicBezTo>
                  <a:cubicBezTo>
                    <a:pt x="16712" y="367"/>
                    <a:pt x="21049" y="300"/>
                    <a:pt x="25385" y="267"/>
                  </a:cubicBezTo>
                  <a:close/>
                  <a:moveTo>
                    <a:pt x="25481" y="0"/>
                  </a:moveTo>
                  <a:cubicBezTo>
                    <a:pt x="24384" y="0"/>
                    <a:pt x="23284" y="17"/>
                    <a:pt x="22183" y="34"/>
                  </a:cubicBezTo>
                  <a:lnTo>
                    <a:pt x="15445" y="134"/>
                  </a:lnTo>
                  <a:cubicBezTo>
                    <a:pt x="13243" y="134"/>
                    <a:pt x="11008" y="167"/>
                    <a:pt x="8773" y="200"/>
                  </a:cubicBezTo>
                  <a:cubicBezTo>
                    <a:pt x="7672" y="234"/>
                    <a:pt x="6572" y="234"/>
                    <a:pt x="5438" y="267"/>
                  </a:cubicBezTo>
                  <a:cubicBezTo>
                    <a:pt x="4570" y="267"/>
                    <a:pt x="3670" y="267"/>
                    <a:pt x="2802" y="434"/>
                  </a:cubicBezTo>
                  <a:cubicBezTo>
                    <a:pt x="2035" y="567"/>
                    <a:pt x="1301" y="867"/>
                    <a:pt x="768" y="1435"/>
                  </a:cubicBezTo>
                  <a:cubicBezTo>
                    <a:pt x="701" y="1435"/>
                    <a:pt x="667" y="1435"/>
                    <a:pt x="667" y="1501"/>
                  </a:cubicBezTo>
                  <a:cubicBezTo>
                    <a:pt x="1001" y="5904"/>
                    <a:pt x="901" y="10341"/>
                    <a:pt x="734" y="14777"/>
                  </a:cubicBezTo>
                  <a:cubicBezTo>
                    <a:pt x="534" y="19181"/>
                    <a:pt x="234" y="23617"/>
                    <a:pt x="100" y="28054"/>
                  </a:cubicBezTo>
                  <a:cubicBezTo>
                    <a:pt x="67" y="29088"/>
                    <a:pt x="0" y="30155"/>
                    <a:pt x="67" y="31189"/>
                  </a:cubicBezTo>
                  <a:cubicBezTo>
                    <a:pt x="100" y="31856"/>
                    <a:pt x="301" y="32624"/>
                    <a:pt x="968" y="32890"/>
                  </a:cubicBezTo>
                  <a:cubicBezTo>
                    <a:pt x="1435" y="33091"/>
                    <a:pt x="1968" y="33024"/>
                    <a:pt x="2469" y="33057"/>
                  </a:cubicBezTo>
                  <a:cubicBezTo>
                    <a:pt x="3002" y="33091"/>
                    <a:pt x="3570" y="33091"/>
                    <a:pt x="4103" y="33124"/>
                  </a:cubicBezTo>
                  <a:cubicBezTo>
                    <a:pt x="5204" y="33157"/>
                    <a:pt x="6338" y="33191"/>
                    <a:pt x="7472" y="33257"/>
                  </a:cubicBezTo>
                  <a:cubicBezTo>
                    <a:pt x="11909" y="33391"/>
                    <a:pt x="16379" y="33491"/>
                    <a:pt x="20849" y="33491"/>
                  </a:cubicBezTo>
                  <a:cubicBezTo>
                    <a:pt x="21966" y="33507"/>
                    <a:pt x="23083" y="33516"/>
                    <a:pt x="24201" y="33516"/>
                  </a:cubicBezTo>
                  <a:cubicBezTo>
                    <a:pt x="25318" y="33516"/>
                    <a:pt x="26436" y="33507"/>
                    <a:pt x="27553" y="33491"/>
                  </a:cubicBezTo>
                  <a:cubicBezTo>
                    <a:pt x="28654" y="33491"/>
                    <a:pt x="29788" y="33491"/>
                    <a:pt x="30922" y="33457"/>
                  </a:cubicBezTo>
                  <a:cubicBezTo>
                    <a:pt x="31656" y="33457"/>
                    <a:pt x="32524" y="33457"/>
                    <a:pt x="33191" y="33024"/>
                  </a:cubicBezTo>
                  <a:cubicBezTo>
                    <a:pt x="33925" y="32523"/>
                    <a:pt x="33958" y="31656"/>
                    <a:pt x="33925" y="30856"/>
                  </a:cubicBezTo>
                  <a:cubicBezTo>
                    <a:pt x="33891" y="29755"/>
                    <a:pt x="33858" y="28654"/>
                    <a:pt x="33824" y="27553"/>
                  </a:cubicBezTo>
                  <a:cubicBezTo>
                    <a:pt x="33758" y="25318"/>
                    <a:pt x="33724" y="23050"/>
                    <a:pt x="33691" y="20815"/>
                  </a:cubicBezTo>
                  <a:cubicBezTo>
                    <a:pt x="33658" y="16379"/>
                    <a:pt x="33724" y="11942"/>
                    <a:pt x="33858" y="7506"/>
                  </a:cubicBezTo>
                  <a:cubicBezTo>
                    <a:pt x="33891" y="6371"/>
                    <a:pt x="33925" y="5271"/>
                    <a:pt x="33958" y="4136"/>
                  </a:cubicBezTo>
                  <a:cubicBezTo>
                    <a:pt x="33991" y="3603"/>
                    <a:pt x="34025" y="3036"/>
                    <a:pt x="34025" y="2502"/>
                  </a:cubicBezTo>
                  <a:cubicBezTo>
                    <a:pt x="34058" y="2068"/>
                    <a:pt x="34025" y="1601"/>
                    <a:pt x="33758" y="1234"/>
                  </a:cubicBezTo>
                  <a:cubicBezTo>
                    <a:pt x="33357" y="601"/>
                    <a:pt x="32557" y="400"/>
                    <a:pt x="31856" y="300"/>
                  </a:cubicBezTo>
                  <a:cubicBezTo>
                    <a:pt x="30856" y="167"/>
                    <a:pt x="29788" y="100"/>
                    <a:pt x="28754" y="67"/>
                  </a:cubicBezTo>
                  <a:cubicBezTo>
                    <a:pt x="27670" y="17"/>
                    <a:pt x="26578" y="0"/>
                    <a:pt x="25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0"/>
            <p:cNvSpPr/>
            <p:nvPr/>
          </p:nvSpPr>
          <p:spPr>
            <a:xfrm flipH="1">
              <a:off x="7587186" y="1657652"/>
              <a:ext cx="350678" cy="13888"/>
            </a:xfrm>
            <a:custGeom>
              <a:rect b="b" l="l" r="r" t="t"/>
              <a:pathLst>
                <a:path extrusionOk="0" h="831" w="20983">
                  <a:moveTo>
                    <a:pt x="17830" y="1"/>
                  </a:moveTo>
                  <a:cubicBezTo>
                    <a:pt x="16896" y="1"/>
                    <a:pt x="15962" y="26"/>
                    <a:pt x="15045" y="26"/>
                  </a:cubicBezTo>
                  <a:cubicBezTo>
                    <a:pt x="13244" y="59"/>
                    <a:pt x="11409" y="59"/>
                    <a:pt x="9608" y="59"/>
                  </a:cubicBezTo>
                  <a:cubicBezTo>
                    <a:pt x="6406" y="59"/>
                    <a:pt x="3203" y="59"/>
                    <a:pt x="1" y="192"/>
                  </a:cubicBezTo>
                  <a:lnTo>
                    <a:pt x="1" y="626"/>
                  </a:lnTo>
                  <a:cubicBezTo>
                    <a:pt x="3203" y="793"/>
                    <a:pt x="6406" y="760"/>
                    <a:pt x="9608" y="793"/>
                  </a:cubicBezTo>
                  <a:lnTo>
                    <a:pt x="15045" y="793"/>
                  </a:lnTo>
                  <a:cubicBezTo>
                    <a:pt x="16023" y="793"/>
                    <a:pt x="17021" y="831"/>
                    <a:pt x="18017" y="831"/>
                  </a:cubicBezTo>
                  <a:cubicBezTo>
                    <a:pt x="18889" y="831"/>
                    <a:pt x="19759" y="802"/>
                    <a:pt x="20616" y="693"/>
                  </a:cubicBezTo>
                  <a:cubicBezTo>
                    <a:pt x="20983" y="659"/>
                    <a:pt x="20983" y="192"/>
                    <a:pt x="20616" y="126"/>
                  </a:cubicBezTo>
                  <a:cubicBezTo>
                    <a:pt x="19698" y="26"/>
                    <a:pt x="18764" y="1"/>
                    <a:pt x="17830" y="1"/>
                  </a:cubicBezTo>
                  <a:close/>
                </a:path>
              </a:pathLst>
            </a:custGeom>
            <a:solidFill>
              <a:srgbClr val="D47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0"/>
            <p:cNvSpPr/>
            <p:nvPr/>
          </p:nvSpPr>
          <p:spPr>
            <a:xfrm flipH="1">
              <a:off x="7601124" y="1761704"/>
              <a:ext cx="336740" cy="15693"/>
            </a:xfrm>
            <a:custGeom>
              <a:rect b="b" l="l" r="r" t="t"/>
              <a:pathLst>
                <a:path extrusionOk="0" h="939" w="20149">
                  <a:moveTo>
                    <a:pt x="16145" y="0"/>
                  </a:moveTo>
                  <a:cubicBezTo>
                    <a:pt x="15545" y="0"/>
                    <a:pt x="14945" y="4"/>
                    <a:pt x="14345" y="4"/>
                  </a:cubicBezTo>
                  <a:lnTo>
                    <a:pt x="8907" y="4"/>
                  </a:lnTo>
                  <a:cubicBezTo>
                    <a:pt x="7106" y="4"/>
                    <a:pt x="5338" y="4"/>
                    <a:pt x="3537" y="37"/>
                  </a:cubicBezTo>
                  <a:cubicBezTo>
                    <a:pt x="2369" y="37"/>
                    <a:pt x="1168" y="37"/>
                    <a:pt x="1" y="138"/>
                  </a:cubicBezTo>
                  <a:lnTo>
                    <a:pt x="1" y="771"/>
                  </a:lnTo>
                  <a:cubicBezTo>
                    <a:pt x="1135" y="838"/>
                    <a:pt x="2303" y="871"/>
                    <a:pt x="3437" y="871"/>
                  </a:cubicBezTo>
                  <a:cubicBezTo>
                    <a:pt x="5271" y="905"/>
                    <a:pt x="7073" y="905"/>
                    <a:pt x="8907" y="905"/>
                  </a:cubicBezTo>
                  <a:lnTo>
                    <a:pt x="14278" y="905"/>
                  </a:lnTo>
                  <a:cubicBezTo>
                    <a:pt x="16079" y="871"/>
                    <a:pt x="17914" y="938"/>
                    <a:pt x="19715" y="771"/>
                  </a:cubicBezTo>
                  <a:cubicBezTo>
                    <a:pt x="20149" y="738"/>
                    <a:pt x="20149" y="171"/>
                    <a:pt x="19715" y="104"/>
                  </a:cubicBezTo>
                  <a:cubicBezTo>
                    <a:pt x="18536" y="15"/>
                    <a:pt x="17343" y="0"/>
                    <a:pt x="16145" y="0"/>
                  </a:cubicBezTo>
                  <a:close/>
                </a:path>
              </a:pathLst>
            </a:custGeom>
            <a:solidFill>
              <a:srgbClr val="D47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0"/>
            <p:cNvSpPr/>
            <p:nvPr/>
          </p:nvSpPr>
          <p:spPr>
            <a:xfrm flipH="1">
              <a:off x="7609480" y="1837211"/>
              <a:ext cx="334501" cy="13487"/>
            </a:xfrm>
            <a:custGeom>
              <a:rect b="b" l="l" r="r" t="t"/>
              <a:pathLst>
                <a:path extrusionOk="0" h="807" w="20015">
                  <a:moveTo>
                    <a:pt x="1346" y="1"/>
                  </a:moveTo>
                  <a:cubicBezTo>
                    <a:pt x="1003" y="1"/>
                    <a:pt x="662" y="13"/>
                    <a:pt x="334" y="56"/>
                  </a:cubicBezTo>
                  <a:cubicBezTo>
                    <a:pt x="0" y="123"/>
                    <a:pt x="0" y="690"/>
                    <a:pt x="334" y="723"/>
                  </a:cubicBezTo>
                  <a:cubicBezTo>
                    <a:pt x="717" y="790"/>
                    <a:pt x="1117" y="807"/>
                    <a:pt x="1518" y="807"/>
                  </a:cubicBezTo>
                  <a:cubicBezTo>
                    <a:pt x="1918" y="807"/>
                    <a:pt x="2318" y="790"/>
                    <a:pt x="2702" y="790"/>
                  </a:cubicBezTo>
                  <a:cubicBezTo>
                    <a:pt x="3536" y="790"/>
                    <a:pt x="4336" y="790"/>
                    <a:pt x="5170" y="757"/>
                  </a:cubicBezTo>
                  <a:cubicBezTo>
                    <a:pt x="6772" y="757"/>
                    <a:pt x="8406" y="690"/>
                    <a:pt x="10007" y="623"/>
                  </a:cubicBezTo>
                  <a:cubicBezTo>
                    <a:pt x="10808" y="590"/>
                    <a:pt x="11617" y="581"/>
                    <a:pt x="12426" y="581"/>
                  </a:cubicBezTo>
                  <a:cubicBezTo>
                    <a:pt x="13234" y="581"/>
                    <a:pt x="14043" y="590"/>
                    <a:pt x="14844" y="590"/>
                  </a:cubicBezTo>
                  <a:lnTo>
                    <a:pt x="19781" y="590"/>
                  </a:lnTo>
                  <a:cubicBezTo>
                    <a:pt x="20014" y="590"/>
                    <a:pt x="20014" y="223"/>
                    <a:pt x="19781" y="223"/>
                  </a:cubicBezTo>
                  <a:lnTo>
                    <a:pt x="14844" y="223"/>
                  </a:lnTo>
                  <a:cubicBezTo>
                    <a:pt x="14043" y="223"/>
                    <a:pt x="13234" y="231"/>
                    <a:pt x="12426" y="231"/>
                  </a:cubicBezTo>
                  <a:cubicBezTo>
                    <a:pt x="11617" y="231"/>
                    <a:pt x="10808" y="223"/>
                    <a:pt x="10007" y="189"/>
                  </a:cubicBezTo>
                  <a:cubicBezTo>
                    <a:pt x="8406" y="123"/>
                    <a:pt x="6772" y="56"/>
                    <a:pt x="5170" y="23"/>
                  </a:cubicBezTo>
                  <a:lnTo>
                    <a:pt x="2702" y="23"/>
                  </a:lnTo>
                  <a:cubicBezTo>
                    <a:pt x="2264" y="23"/>
                    <a:pt x="1803" y="1"/>
                    <a:pt x="1346" y="1"/>
                  </a:cubicBezTo>
                  <a:close/>
                </a:path>
              </a:pathLst>
            </a:custGeom>
            <a:solidFill>
              <a:srgbClr val="D47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0"/>
            <p:cNvSpPr/>
            <p:nvPr/>
          </p:nvSpPr>
          <p:spPr>
            <a:xfrm flipH="1">
              <a:off x="7618956" y="1980822"/>
              <a:ext cx="331726" cy="14573"/>
            </a:xfrm>
            <a:custGeom>
              <a:rect b="b" l="l" r="r" t="t"/>
              <a:pathLst>
                <a:path extrusionOk="0" h="872" w="19849">
                  <a:moveTo>
                    <a:pt x="3986" y="1"/>
                  </a:moveTo>
                  <a:cubicBezTo>
                    <a:pt x="2725" y="1"/>
                    <a:pt x="1480" y="21"/>
                    <a:pt x="234" y="203"/>
                  </a:cubicBezTo>
                  <a:cubicBezTo>
                    <a:pt x="1" y="236"/>
                    <a:pt x="1" y="670"/>
                    <a:pt x="234" y="703"/>
                  </a:cubicBezTo>
                  <a:cubicBezTo>
                    <a:pt x="1435" y="853"/>
                    <a:pt x="2636" y="872"/>
                    <a:pt x="3851" y="872"/>
                  </a:cubicBezTo>
                  <a:cubicBezTo>
                    <a:pt x="4256" y="872"/>
                    <a:pt x="4662" y="870"/>
                    <a:pt x="5071" y="870"/>
                  </a:cubicBezTo>
                  <a:lnTo>
                    <a:pt x="14945" y="870"/>
                  </a:lnTo>
                  <a:cubicBezTo>
                    <a:pt x="15745" y="836"/>
                    <a:pt x="16579" y="836"/>
                    <a:pt x="17413" y="836"/>
                  </a:cubicBezTo>
                  <a:cubicBezTo>
                    <a:pt x="17780" y="803"/>
                    <a:pt x="18147" y="803"/>
                    <a:pt x="18547" y="803"/>
                  </a:cubicBezTo>
                  <a:cubicBezTo>
                    <a:pt x="18948" y="770"/>
                    <a:pt x="19315" y="670"/>
                    <a:pt x="19715" y="570"/>
                  </a:cubicBezTo>
                  <a:cubicBezTo>
                    <a:pt x="19848" y="536"/>
                    <a:pt x="19848" y="336"/>
                    <a:pt x="19715" y="303"/>
                  </a:cubicBezTo>
                  <a:cubicBezTo>
                    <a:pt x="19315" y="203"/>
                    <a:pt x="18981" y="136"/>
                    <a:pt x="18547" y="103"/>
                  </a:cubicBezTo>
                  <a:cubicBezTo>
                    <a:pt x="18147" y="69"/>
                    <a:pt x="17780" y="69"/>
                    <a:pt x="17413" y="69"/>
                  </a:cubicBezTo>
                  <a:cubicBezTo>
                    <a:pt x="16579" y="36"/>
                    <a:pt x="15745" y="36"/>
                    <a:pt x="14945" y="36"/>
                  </a:cubicBezTo>
                  <a:cubicBezTo>
                    <a:pt x="13277" y="3"/>
                    <a:pt x="11642" y="3"/>
                    <a:pt x="10008" y="3"/>
                  </a:cubicBezTo>
                  <a:lnTo>
                    <a:pt x="5071" y="3"/>
                  </a:lnTo>
                  <a:cubicBezTo>
                    <a:pt x="4708" y="3"/>
                    <a:pt x="4346" y="1"/>
                    <a:pt x="3986" y="1"/>
                  </a:cubicBezTo>
                  <a:close/>
                </a:path>
              </a:pathLst>
            </a:custGeom>
            <a:solidFill>
              <a:srgbClr val="D471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0"/>
            <p:cNvSpPr/>
            <p:nvPr/>
          </p:nvSpPr>
          <p:spPr>
            <a:xfrm flipH="1">
              <a:off x="7480142" y="1601214"/>
              <a:ext cx="575896" cy="566838"/>
            </a:xfrm>
            <a:custGeom>
              <a:rect b="b" l="l" r="r" t="t"/>
              <a:pathLst>
                <a:path extrusionOk="0" h="33917" w="34459">
                  <a:moveTo>
                    <a:pt x="25785" y="0"/>
                  </a:moveTo>
                  <a:cubicBezTo>
                    <a:pt x="24676" y="0"/>
                    <a:pt x="23567" y="17"/>
                    <a:pt x="22450" y="34"/>
                  </a:cubicBezTo>
                  <a:cubicBezTo>
                    <a:pt x="20181" y="67"/>
                    <a:pt x="17913" y="100"/>
                    <a:pt x="15645" y="134"/>
                  </a:cubicBezTo>
                  <a:cubicBezTo>
                    <a:pt x="13376" y="134"/>
                    <a:pt x="11142" y="167"/>
                    <a:pt x="8873" y="200"/>
                  </a:cubicBezTo>
                  <a:cubicBezTo>
                    <a:pt x="7772" y="234"/>
                    <a:pt x="6638" y="234"/>
                    <a:pt x="5538" y="267"/>
                  </a:cubicBezTo>
                  <a:cubicBezTo>
                    <a:pt x="4637" y="267"/>
                    <a:pt x="3703" y="267"/>
                    <a:pt x="2836" y="434"/>
                  </a:cubicBezTo>
                  <a:cubicBezTo>
                    <a:pt x="2068" y="567"/>
                    <a:pt x="1335" y="868"/>
                    <a:pt x="767" y="1435"/>
                  </a:cubicBezTo>
                  <a:cubicBezTo>
                    <a:pt x="734" y="1435"/>
                    <a:pt x="667" y="1468"/>
                    <a:pt x="667" y="1535"/>
                  </a:cubicBezTo>
                  <a:cubicBezTo>
                    <a:pt x="1001" y="5971"/>
                    <a:pt x="934" y="10474"/>
                    <a:pt x="734" y="14944"/>
                  </a:cubicBezTo>
                  <a:cubicBezTo>
                    <a:pt x="534" y="19414"/>
                    <a:pt x="234" y="23884"/>
                    <a:pt x="100" y="28387"/>
                  </a:cubicBezTo>
                  <a:cubicBezTo>
                    <a:pt x="100" y="29421"/>
                    <a:pt x="0" y="30489"/>
                    <a:pt x="67" y="31556"/>
                  </a:cubicBezTo>
                  <a:cubicBezTo>
                    <a:pt x="134" y="32223"/>
                    <a:pt x="300" y="33024"/>
                    <a:pt x="1001" y="33291"/>
                  </a:cubicBezTo>
                  <a:cubicBezTo>
                    <a:pt x="1468" y="33458"/>
                    <a:pt x="2002" y="33424"/>
                    <a:pt x="2502" y="33458"/>
                  </a:cubicBezTo>
                  <a:cubicBezTo>
                    <a:pt x="3036" y="33458"/>
                    <a:pt x="3603" y="33491"/>
                    <a:pt x="4170" y="33524"/>
                  </a:cubicBezTo>
                  <a:cubicBezTo>
                    <a:pt x="5304" y="33558"/>
                    <a:pt x="6438" y="33591"/>
                    <a:pt x="7572" y="33624"/>
                  </a:cubicBezTo>
                  <a:cubicBezTo>
                    <a:pt x="12076" y="33791"/>
                    <a:pt x="16612" y="33858"/>
                    <a:pt x="21115" y="33891"/>
                  </a:cubicBezTo>
                  <a:cubicBezTo>
                    <a:pt x="22249" y="33908"/>
                    <a:pt x="23375" y="33916"/>
                    <a:pt x="24501" y="33916"/>
                  </a:cubicBezTo>
                  <a:cubicBezTo>
                    <a:pt x="25627" y="33916"/>
                    <a:pt x="26753" y="33908"/>
                    <a:pt x="27887" y="33891"/>
                  </a:cubicBezTo>
                  <a:cubicBezTo>
                    <a:pt x="29021" y="33891"/>
                    <a:pt x="30155" y="33891"/>
                    <a:pt x="31289" y="33858"/>
                  </a:cubicBezTo>
                  <a:cubicBezTo>
                    <a:pt x="32056" y="33858"/>
                    <a:pt x="32924" y="33858"/>
                    <a:pt x="33591" y="33424"/>
                  </a:cubicBezTo>
                  <a:cubicBezTo>
                    <a:pt x="34325" y="32890"/>
                    <a:pt x="34358" y="32023"/>
                    <a:pt x="34325" y="31223"/>
                  </a:cubicBezTo>
                  <a:cubicBezTo>
                    <a:pt x="34291" y="30088"/>
                    <a:pt x="34258" y="28988"/>
                    <a:pt x="34225" y="27854"/>
                  </a:cubicBezTo>
                  <a:cubicBezTo>
                    <a:pt x="34158" y="25585"/>
                    <a:pt x="34125" y="23317"/>
                    <a:pt x="34125" y="21082"/>
                  </a:cubicBezTo>
                  <a:cubicBezTo>
                    <a:pt x="34058" y="16579"/>
                    <a:pt x="34125" y="12076"/>
                    <a:pt x="34258" y="7572"/>
                  </a:cubicBezTo>
                  <a:cubicBezTo>
                    <a:pt x="34291" y="6438"/>
                    <a:pt x="34325" y="5304"/>
                    <a:pt x="34358" y="4170"/>
                  </a:cubicBezTo>
                  <a:cubicBezTo>
                    <a:pt x="34391" y="3636"/>
                    <a:pt x="34425" y="3069"/>
                    <a:pt x="34458" y="2502"/>
                  </a:cubicBezTo>
                  <a:cubicBezTo>
                    <a:pt x="34458" y="2068"/>
                    <a:pt x="34425" y="1601"/>
                    <a:pt x="34191" y="1234"/>
                  </a:cubicBezTo>
                  <a:cubicBezTo>
                    <a:pt x="33758" y="634"/>
                    <a:pt x="32957" y="434"/>
                    <a:pt x="32257" y="334"/>
                  </a:cubicBezTo>
                  <a:cubicBezTo>
                    <a:pt x="31223" y="167"/>
                    <a:pt x="30155" y="100"/>
                    <a:pt x="29121" y="67"/>
                  </a:cubicBezTo>
                  <a:cubicBezTo>
                    <a:pt x="28004" y="17"/>
                    <a:pt x="26894" y="0"/>
                    <a:pt x="25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0"/>
            <p:cNvSpPr/>
            <p:nvPr/>
          </p:nvSpPr>
          <p:spPr>
            <a:xfrm flipH="1">
              <a:off x="7480142" y="1601214"/>
              <a:ext cx="575896" cy="566838"/>
            </a:xfrm>
            <a:custGeom>
              <a:rect b="b" l="l" r="r" t="t"/>
              <a:pathLst>
                <a:path extrusionOk="0" h="33917" w="34459">
                  <a:moveTo>
                    <a:pt x="26969" y="290"/>
                  </a:moveTo>
                  <a:cubicBezTo>
                    <a:pt x="28685" y="290"/>
                    <a:pt x="30409" y="354"/>
                    <a:pt x="32090" y="567"/>
                  </a:cubicBezTo>
                  <a:cubicBezTo>
                    <a:pt x="32824" y="667"/>
                    <a:pt x="33791" y="868"/>
                    <a:pt x="34058" y="1635"/>
                  </a:cubicBezTo>
                  <a:cubicBezTo>
                    <a:pt x="34258" y="2102"/>
                    <a:pt x="34158" y="2669"/>
                    <a:pt x="34158" y="3169"/>
                  </a:cubicBezTo>
                  <a:cubicBezTo>
                    <a:pt x="34125" y="3703"/>
                    <a:pt x="34091" y="4270"/>
                    <a:pt x="34091" y="4804"/>
                  </a:cubicBezTo>
                  <a:cubicBezTo>
                    <a:pt x="33924" y="9207"/>
                    <a:pt x="33824" y="13577"/>
                    <a:pt x="33824" y="17946"/>
                  </a:cubicBezTo>
                  <a:cubicBezTo>
                    <a:pt x="33824" y="22316"/>
                    <a:pt x="33891" y="26719"/>
                    <a:pt x="34058" y="31089"/>
                  </a:cubicBezTo>
                  <a:cubicBezTo>
                    <a:pt x="34058" y="31556"/>
                    <a:pt x="34125" y="32023"/>
                    <a:pt x="33958" y="32490"/>
                  </a:cubicBezTo>
                  <a:cubicBezTo>
                    <a:pt x="33824" y="32924"/>
                    <a:pt x="33524" y="33224"/>
                    <a:pt x="33124" y="33391"/>
                  </a:cubicBezTo>
                  <a:cubicBezTo>
                    <a:pt x="32624" y="33599"/>
                    <a:pt x="32045" y="33638"/>
                    <a:pt x="31478" y="33638"/>
                  </a:cubicBezTo>
                  <a:cubicBezTo>
                    <a:pt x="31138" y="33638"/>
                    <a:pt x="30801" y="33624"/>
                    <a:pt x="30489" y="33624"/>
                  </a:cubicBezTo>
                  <a:cubicBezTo>
                    <a:pt x="28287" y="33658"/>
                    <a:pt x="26086" y="33658"/>
                    <a:pt x="23884" y="33658"/>
                  </a:cubicBezTo>
                  <a:cubicBezTo>
                    <a:pt x="19514" y="33658"/>
                    <a:pt x="15111" y="33624"/>
                    <a:pt x="10741" y="33491"/>
                  </a:cubicBezTo>
                  <a:cubicBezTo>
                    <a:pt x="8540" y="33424"/>
                    <a:pt x="6338" y="33357"/>
                    <a:pt x="4137" y="33291"/>
                  </a:cubicBezTo>
                  <a:cubicBezTo>
                    <a:pt x="3603" y="33257"/>
                    <a:pt x="3036" y="33257"/>
                    <a:pt x="2502" y="33224"/>
                  </a:cubicBezTo>
                  <a:cubicBezTo>
                    <a:pt x="2002" y="33191"/>
                    <a:pt x="1368" y="33257"/>
                    <a:pt x="934" y="32991"/>
                  </a:cubicBezTo>
                  <a:cubicBezTo>
                    <a:pt x="200" y="32590"/>
                    <a:pt x="300" y="31489"/>
                    <a:pt x="300" y="30789"/>
                  </a:cubicBezTo>
                  <a:cubicBezTo>
                    <a:pt x="334" y="26419"/>
                    <a:pt x="601" y="22083"/>
                    <a:pt x="834" y="17746"/>
                  </a:cubicBezTo>
                  <a:cubicBezTo>
                    <a:pt x="1034" y="13410"/>
                    <a:pt x="1201" y="9073"/>
                    <a:pt x="1034" y="4704"/>
                  </a:cubicBezTo>
                  <a:cubicBezTo>
                    <a:pt x="1001" y="3736"/>
                    <a:pt x="934" y="2736"/>
                    <a:pt x="868" y="1735"/>
                  </a:cubicBezTo>
                  <a:cubicBezTo>
                    <a:pt x="901" y="1735"/>
                    <a:pt x="934" y="1735"/>
                    <a:pt x="968" y="1701"/>
                  </a:cubicBezTo>
                  <a:cubicBezTo>
                    <a:pt x="1950" y="666"/>
                    <a:pt x="3482" y="560"/>
                    <a:pt x="4907" y="560"/>
                  </a:cubicBezTo>
                  <a:cubicBezTo>
                    <a:pt x="5272" y="560"/>
                    <a:pt x="5631" y="567"/>
                    <a:pt x="5971" y="567"/>
                  </a:cubicBezTo>
                  <a:lnTo>
                    <a:pt x="12543" y="467"/>
                  </a:lnTo>
                  <a:cubicBezTo>
                    <a:pt x="16912" y="401"/>
                    <a:pt x="21315" y="300"/>
                    <a:pt x="25685" y="300"/>
                  </a:cubicBezTo>
                  <a:cubicBezTo>
                    <a:pt x="26112" y="294"/>
                    <a:pt x="26541" y="290"/>
                    <a:pt x="26969" y="290"/>
                  </a:cubicBezTo>
                  <a:close/>
                  <a:moveTo>
                    <a:pt x="25785" y="0"/>
                  </a:moveTo>
                  <a:cubicBezTo>
                    <a:pt x="24676" y="0"/>
                    <a:pt x="23567" y="17"/>
                    <a:pt x="22450" y="34"/>
                  </a:cubicBezTo>
                  <a:cubicBezTo>
                    <a:pt x="20181" y="67"/>
                    <a:pt x="17913" y="100"/>
                    <a:pt x="15645" y="134"/>
                  </a:cubicBezTo>
                  <a:cubicBezTo>
                    <a:pt x="13376" y="134"/>
                    <a:pt x="11142" y="167"/>
                    <a:pt x="8873" y="200"/>
                  </a:cubicBezTo>
                  <a:cubicBezTo>
                    <a:pt x="7772" y="234"/>
                    <a:pt x="6638" y="234"/>
                    <a:pt x="5538" y="267"/>
                  </a:cubicBezTo>
                  <a:cubicBezTo>
                    <a:pt x="4637" y="267"/>
                    <a:pt x="3703" y="267"/>
                    <a:pt x="2836" y="434"/>
                  </a:cubicBezTo>
                  <a:cubicBezTo>
                    <a:pt x="2068" y="567"/>
                    <a:pt x="1335" y="868"/>
                    <a:pt x="767" y="1435"/>
                  </a:cubicBezTo>
                  <a:cubicBezTo>
                    <a:pt x="734" y="1435"/>
                    <a:pt x="667" y="1468"/>
                    <a:pt x="667" y="1535"/>
                  </a:cubicBezTo>
                  <a:cubicBezTo>
                    <a:pt x="1001" y="5971"/>
                    <a:pt x="934" y="10474"/>
                    <a:pt x="734" y="14944"/>
                  </a:cubicBezTo>
                  <a:cubicBezTo>
                    <a:pt x="534" y="19414"/>
                    <a:pt x="234" y="23884"/>
                    <a:pt x="100" y="28387"/>
                  </a:cubicBezTo>
                  <a:cubicBezTo>
                    <a:pt x="100" y="29421"/>
                    <a:pt x="0" y="30489"/>
                    <a:pt x="67" y="31556"/>
                  </a:cubicBezTo>
                  <a:cubicBezTo>
                    <a:pt x="134" y="32223"/>
                    <a:pt x="300" y="33024"/>
                    <a:pt x="1001" y="33291"/>
                  </a:cubicBezTo>
                  <a:cubicBezTo>
                    <a:pt x="1468" y="33458"/>
                    <a:pt x="2002" y="33424"/>
                    <a:pt x="2502" y="33458"/>
                  </a:cubicBezTo>
                  <a:cubicBezTo>
                    <a:pt x="3036" y="33458"/>
                    <a:pt x="3603" y="33491"/>
                    <a:pt x="4170" y="33524"/>
                  </a:cubicBezTo>
                  <a:cubicBezTo>
                    <a:pt x="5304" y="33558"/>
                    <a:pt x="6438" y="33591"/>
                    <a:pt x="7572" y="33624"/>
                  </a:cubicBezTo>
                  <a:cubicBezTo>
                    <a:pt x="12076" y="33791"/>
                    <a:pt x="16612" y="33858"/>
                    <a:pt x="21115" y="33891"/>
                  </a:cubicBezTo>
                  <a:cubicBezTo>
                    <a:pt x="22249" y="33908"/>
                    <a:pt x="23375" y="33916"/>
                    <a:pt x="24501" y="33916"/>
                  </a:cubicBezTo>
                  <a:cubicBezTo>
                    <a:pt x="25627" y="33916"/>
                    <a:pt x="26753" y="33908"/>
                    <a:pt x="27887" y="33891"/>
                  </a:cubicBezTo>
                  <a:cubicBezTo>
                    <a:pt x="29021" y="33891"/>
                    <a:pt x="30155" y="33891"/>
                    <a:pt x="31289" y="33858"/>
                  </a:cubicBezTo>
                  <a:cubicBezTo>
                    <a:pt x="32056" y="33858"/>
                    <a:pt x="32924" y="33858"/>
                    <a:pt x="33591" y="33424"/>
                  </a:cubicBezTo>
                  <a:cubicBezTo>
                    <a:pt x="34325" y="32890"/>
                    <a:pt x="34358" y="32023"/>
                    <a:pt x="34325" y="31223"/>
                  </a:cubicBezTo>
                  <a:cubicBezTo>
                    <a:pt x="34291" y="30088"/>
                    <a:pt x="34258" y="28988"/>
                    <a:pt x="34225" y="27854"/>
                  </a:cubicBezTo>
                  <a:cubicBezTo>
                    <a:pt x="34158" y="25585"/>
                    <a:pt x="34125" y="23317"/>
                    <a:pt x="34125" y="21082"/>
                  </a:cubicBezTo>
                  <a:cubicBezTo>
                    <a:pt x="34058" y="16579"/>
                    <a:pt x="34125" y="12076"/>
                    <a:pt x="34258" y="7572"/>
                  </a:cubicBezTo>
                  <a:cubicBezTo>
                    <a:pt x="34291" y="6438"/>
                    <a:pt x="34325" y="5304"/>
                    <a:pt x="34358" y="4170"/>
                  </a:cubicBezTo>
                  <a:cubicBezTo>
                    <a:pt x="34391" y="3636"/>
                    <a:pt x="34425" y="3069"/>
                    <a:pt x="34458" y="2502"/>
                  </a:cubicBezTo>
                  <a:cubicBezTo>
                    <a:pt x="34458" y="2068"/>
                    <a:pt x="34425" y="1601"/>
                    <a:pt x="34191" y="1234"/>
                  </a:cubicBezTo>
                  <a:cubicBezTo>
                    <a:pt x="33758" y="634"/>
                    <a:pt x="32957" y="434"/>
                    <a:pt x="32257" y="334"/>
                  </a:cubicBezTo>
                  <a:cubicBezTo>
                    <a:pt x="31223" y="167"/>
                    <a:pt x="30155" y="100"/>
                    <a:pt x="29121" y="67"/>
                  </a:cubicBezTo>
                  <a:cubicBezTo>
                    <a:pt x="28004" y="17"/>
                    <a:pt x="26894" y="0"/>
                    <a:pt x="257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0"/>
            <p:cNvSpPr/>
            <p:nvPr/>
          </p:nvSpPr>
          <p:spPr>
            <a:xfrm flipH="1">
              <a:off x="7483485" y="1604557"/>
              <a:ext cx="568660" cy="560287"/>
            </a:xfrm>
            <a:custGeom>
              <a:rect b="b" l="l" r="r" t="t"/>
              <a:pathLst>
                <a:path extrusionOk="0" h="33525" w="34026">
                  <a:moveTo>
                    <a:pt x="25352" y="267"/>
                  </a:moveTo>
                  <a:cubicBezTo>
                    <a:pt x="27487" y="267"/>
                    <a:pt x="29589" y="301"/>
                    <a:pt x="31690" y="567"/>
                  </a:cubicBezTo>
                  <a:cubicBezTo>
                    <a:pt x="32424" y="668"/>
                    <a:pt x="33358" y="834"/>
                    <a:pt x="33658" y="1602"/>
                  </a:cubicBezTo>
                  <a:cubicBezTo>
                    <a:pt x="33825" y="2069"/>
                    <a:pt x="33758" y="2636"/>
                    <a:pt x="33725" y="3136"/>
                  </a:cubicBezTo>
                  <a:cubicBezTo>
                    <a:pt x="33691" y="3670"/>
                    <a:pt x="33658" y="4203"/>
                    <a:pt x="33658" y="4770"/>
                  </a:cubicBezTo>
                  <a:cubicBezTo>
                    <a:pt x="33491" y="9074"/>
                    <a:pt x="33425" y="13410"/>
                    <a:pt x="33391" y="17746"/>
                  </a:cubicBezTo>
                  <a:cubicBezTo>
                    <a:pt x="33391" y="22050"/>
                    <a:pt x="33458" y="26386"/>
                    <a:pt x="33625" y="30722"/>
                  </a:cubicBezTo>
                  <a:cubicBezTo>
                    <a:pt x="33658" y="31189"/>
                    <a:pt x="33691" y="31656"/>
                    <a:pt x="33558" y="32123"/>
                  </a:cubicBezTo>
                  <a:cubicBezTo>
                    <a:pt x="33425" y="32524"/>
                    <a:pt x="33124" y="32824"/>
                    <a:pt x="32724" y="32991"/>
                  </a:cubicBezTo>
                  <a:cubicBezTo>
                    <a:pt x="32203" y="33199"/>
                    <a:pt x="31643" y="33238"/>
                    <a:pt x="31084" y="33238"/>
                  </a:cubicBezTo>
                  <a:cubicBezTo>
                    <a:pt x="30749" y="33238"/>
                    <a:pt x="30414" y="33224"/>
                    <a:pt x="30089" y="33224"/>
                  </a:cubicBezTo>
                  <a:cubicBezTo>
                    <a:pt x="28556" y="33248"/>
                    <a:pt x="27023" y="33271"/>
                    <a:pt x="25489" y="33271"/>
                  </a:cubicBezTo>
                  <a:cubicBezTo>
                    <a:pt x="24854" y="33271"/>
                    <a:pt x="24219" y="33267"/>
                    <a:pt x="23584" y="33258"/>
                  </a:cubicBezTo>
                  <a:cubicBezTo>
                    <a:pt x="19248" y="33258"/>
                    <a:pt x="14911" y="33224"/>
                    <a:pt x="10575" y="33091"/>
                  </a:cubicBezTo>
                  <a:cubicBezTo>
                    <a:pt x="8407" y="33024"/>
                    <a:pt x="6239" y="32957"/>
                    <a:pt x="4070" y="32891"/>
                  </a:cubicBezTo>
                  <a:cubicBezTo>
                    <a:pt x="3537" y="32857"/>
                    <a:pt x="3003" y="32857"/>
                    <a:pt x="2436" y="32824"/>
                  </a:cubicBezTo>
                  <a:cubicBezTo>
                    <a:pt x="1969" y="32791"/>
                    <a:pt x="1335" y="32857"/>
                    <a:pt x="901" y="32624"/>
                  </a:cubicBezTo>
                  <a:cubicBezTo>
                    <a:pt x="201" y="32190"/>
                    <a:pt x="268" y="31123"/>
                    <a:pt x="268" y="30422"/>
                  </a:cubicBezTo>
                  <a:cubicBezTo>
                    <a:pt x="301" y="26119"/>
                    <a:pt x="568" y="21816"/>
                    <a:pt x="801" y="17513"/>
                  </a:cubicBezTo>
                  <a:cubicBezTo>
                    <a:pt x="1001" y="13243"/>
                    <a:pt x="1202" y="8940"/>
                    <a:pt x="1001" y="4637"/>
                  </a:cubicBezTo>
                  <a:cubicBezTo>
                    <a:pt x="968" y="3670"/>
                    <a:pt x="901" y="2669"/>
                    <a:pt x="835" y="1702"/>
                  </a:cubicBezTo>
                  <a:cubicBezTo>
                    <a:pt x="868" y="1702"/>
                    <a:pt x="901" y="1702"/>
                    <a:pt x="935" y="1668"/>
                  </a:cubicBezTo>
                  <a:cubicBezTo>
                    <a:pt x="2169" y="367"/>
                    <a:pt x="4237" y="567"/>
                    <a:pt x="5872" y="534"/>
                  </a:cubicBezTo>
                  <a:cubicBezTo>
                    <a:pt x="8040" y="501"/>
                    <a:pt x="10208" y="467"/>
                    <a:pt x="12376" y="434"/>
                  </a:cubicBezTo>
                  <a:cubicBezTo>
                    <a:pt x="16713" y="401"/>
                    <a:pt x="21049" y="301"/>
                    <a:pt x="25352" y="267"/>
                  </a:cubicBezTo>
                  <a:close/>
                  <a:moveTo>
                    <a:pt x="25456" y="0"/>
                  </a:moveTo>
                  <a:cubicBezTo>
                    <a:pt x="24360" y="0"/>
                    <a:pt x="23267" y="17"/>
                    <a:pt x="22183" y="34"/>
                  </a:cubicBezTo>
                  <a:cubicBezTo>
                    <a:pt x="19915" y="67"/>
                    <a:pt x="17680" y="100"/>
                    <a:pt x="15445" y="134"/>
                  </a:cubicBezTo>
                  <a:lnTo>
                    <a:pt x="8740" y="201"/>
                  </a:lnTo>
                  <a:cubicBezTo>
                    <a:pt x="7640" y="234"/>
                    <a:pt x="6539" y="234"/>
                    <a:pt x="5438" y="267"/>
                  </a:cubicBezTo>
                  <a:cubicBezTo>
                    <a:pt x="4537" y="267"/>
                    <a:pt x="3637" y="267"/>
                    <a:pt x="2769" y="434"/>
                  </a:cubicBezTo>
                  <a:cubicBezTo>
                    <a:pt x="2036" y="567"/>
                    <a:pt x="1302" y="868"/>
                    <a:pt x="735" y="1435"/>
                  </a:cubicBezTo>
                  <a:cubicBezTo>
                    <a:pt x="701" y="1435"/>
                    <a:pt x="635" y="1435"/>
                    <a:pt x="668" y="1501"/>
                  </a:cubicBezTo>
                  <a:cubicBezTo>
                    <a:pt x="968" y="5905"/>
                    <a:pt x="901" y="10341"/>
                    <a:pt x="701" y="14778"/>
                  </a:cubicBezTo>
                  <a:cubicBezTo>
                    <a:pt x="501" y="19181"/>
                    <a:pt x="201" y="23617"/>
                    <a:pt x="101" y="28054"/>
                  </a:cubicBezTo>
                  <a:cubicBezTo>
                    <a:pt x="67" y="29088"/>
                    <a:pt x="1" y="30155"/>
                    <a:pt x="67" y="31189"/>
                  </a:cubicBezTo>
                  <a:cubicBezTo>
                    <a:pt x="101" y="31857"/>
                    <a:pt x="268" y="32624"/>
                    <a:pt x="968" y="32891"/>
                  </a:cubicBezTo>
                  <a:cubicBezTo>
                    <a:pt x="1435" y="33091"/>
                    <a:pt x="1969" y="33024"/>
                    <a:pt x="2436" y="33057"/>
                  </a:cubicBezTo>
                  <a:cubicBezTo>
                    <a:pt x="3003" y="33091"/>
                    <a:pt x="3537" y="33091"/>
                    <a:pt x="4070" y="33124"/>
                  </a:cubicBezTo>
                  <a:cubicBezTo>
                    <a:pt x="5204" y="33157"/>
                    <a:pt x="6305" y="33224"/>
                    <a:pt x="7439" y="33258"/>
                  </a:cubicBezTo>
                  <a:cubicBezTo>
                    <a:pt x="11909" y="33391"/>
                    <a:pt x="16379" y="33491"/>
                    <a:pt x="20849" y="33524"/>
                  </a:cubicBezTo>
                  <a:lnTo>
                    <a:pt x="27520" y="33524"/>
                  </a:lnTo>
                  <a:cubicBezTo>
                    <a:pt x="28655" y="33491"/>
                    <a:pt x="29755" y="33491"/>
                    <a:pt x="30889" y="33491"/>
                  </a:cubicBezTo>
                  <a:cubicBezTo>
                    <a:pt x="31657" y="33458"/>
                    <a:pt x="32524" y="33491"/>
                    <a:pt x="33158" y="33024"/>
                  </a:cubicBezTo>
                  <a:cubicBezTo>
                    <a:pt x="33892" y="32524"/>
                    <a:pt x="33925" y="31656"/>
                    <a:pt x="33892" y="30856"/>
                  </a:cubicBezTo>
                  <a:cubicBezTo>
                    <a:pt x="33858" y="29755"/>
                    <a:pt x="33825" y="28654"/>
                    <a:pt x="33792" y="27553"/>
                  </a:cubicBezTo>
                  <a:cubicBezTo>
                    <a:pt x="33725" y="25319"/>
                    <a:pt x="33691" y="23084"/>
                    <a:pt x="33691" y="20849"/>
                  </a:cubicBezTo>
                  <a:cubicBezTo>
                    <a:pt x="33658" y="16379"/>
                    <a:pt x="33691" y="11942"/>
                    <a:pt x="33825" y="7506"/>
                  </a:cubicBezTo>
                  <a:cubicBezTo>
                    <a:pt x="33858" y="6372"/>
                    <a:pt x="33892" y="5271"/>
                    <a:pt x="33925" y="4137"/>
                  </a:cubicBezTo>
                  <a:cubicBezTo>
                    <a:pt x="33958" y="3603"/>
                    <a:pt x="33992" y="3036"/>
                    <a:pt x="34025" y="2502"/>
                  </a:cubicBezTo>
                  <a:cubicBezTo>
                    <a:pt x="34025" y="2069"/>
                    <a:pt x="33992" y="1602"/>
                    <a:pt x="33758" y="1235"/>
                  </a:cubicBezTo>
                  <a:cubicBezTo>
                    <a:pt x="33325" y="634"/>
                    <a:pt x="32557" y="401"/>
                    <a:pt x="31857" y="334"/>
                  </a:cubicBezTo>
                  <a:cubicBezTo>
                    <a:pt x="30823" y="167"/>
                    <a:pt x="29789" y="100"/>
                    <a:pt x="28755" y="67"/>
                  </a:cubicBezTo>
                  <a:cubicBezTo>
                    <a:pt x="27654" y="17"/>
                    <a:pt x="26553" y="0"/>
                    <a:pt x="254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0"/>
            <p:cNvSpPr/>
            <p:nvPr/>
          </p:nvSpPr>
          <p:spPr>
            <a:xfrm flipH="1">
              <a:off x="7538686" y="1725171"/>
              <a:ext cx="350662" cy="13838"/>
            </a:xfrm>
            <a:custGeom>
              <a:rect b="b" l="l" r="r" t="t"/>
              <a:pathLst>
                <a:path extrusionOk="0" h="828" w="20982">
                  <a:moveTo>
                    <a:pt x="18048" y="1"/>
                  </a:moveTo>
                  <a:cubicBezTo>
                    <a:pt x="17056" y="1"/>
                    <a:pt x="16057" y="37"/>
                    <a:pt x="15077" y="55"/>
                  </a:cubicBezTo>
                  <a:lnTo>
                    <a:pt x="9607" y="55"/>
                  </a:lnTo>
                  <a:cubicBezTo>
                    <a:pt x="6405" y="55"/>
                    <a:pt x="3202" y="55"/>
                    <a:pt x="0" y="189"/>
                  </a:cubicBezTo>
                  <a:lnTo>
                    <a:pt x="0" y="656"/>
                  </a:lnTo>
                  <a:cubicBezTo>
                    <a:pt x="3202" y="789"/>
                    <a:pt x="6405" y="789"/>
                    <a:pt x="9607" y="789"/>
                  </a:cubicBezTo>
                  <a:lnTo>
                    <a:pt x="15077" y="789"/>
                  </a:lnTo>
                  <a:cubicBezTo>
                    <a:pt x="16056" y="789"/>
                    <a:pt x="17053" y="827"/>
                    <a:pt x="18045" y="827"/>
                  </a:cubicBezTo>
                  <a:cubicBezTo>
                    <a:pt x="18912" y="827"/>
                    <a:pt x="19774" y="798"/>
                    <a:pt x="20615" y="689"/>
                  </a:cubicBezTo>
                  <a:cubicBezTo>
                    <a:pt x="20982" y="656"/>
                    <a:pt x="20982" y="189"/>
                    <a:pt x="20615" y="122"/>
                  </a:cubicBezTo>
                  <a:cubicBezTo>
                    <a:pt x="19775" y="29"/>
                    <a:pt x="18914" y="1"/>
                    <a:pt x="18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 flipH="1">
              <a:off x="7552624" y="1829173"/>
              <a:ext cx="336723" cy="15175"/>
            </a:xfrm>
            <a:custGeom>
              <a:rect b="b" l="l" r="r" t="t"/>
              <a:pathLst>
                <a:path extrusionOk="0" h="908" w="20148">
                  <a:moveTo>
                    <a:pt x="15914" y="1"/>
                  </a:moveTo>
                  <a:cubicBezTo>
                    <a:pt x="15404" y="1"/>
                    <a:pt x="14892" y="3"/>
                    <a:pt x="14377" y="3"/>
                  </a:cubicBezTo>
                  <a:lnTo>
                    <a:pt x="8906" y="3"/>
                  </a:lnTo>
                  <a:cubicBezTo>
                    <a:pt x="7138" y="3"/>
                    <a:pt x="5337" y="37"/>
                    <a:pt x="3569" y="37"/>
                  </a:cubicBezTo>
                  <a:cubicBezTo>
                    <a:pt x="2368" y="37"/>
                    <a:pt x="1201" y="37"/>
                    <a:pt x="0" y="137"/>
                  </a:cubicBezTo>
                  <a:lnTo>
                    <a:pt x="0" y="771"/>
                  </a:lnTo>
                  <a:cubicBezTo>
                    <a:pt x="1168" y="871"/>
                    <a:pt x="2302" y="871"/>
                    <a:pt x="3469" y="871"/>
                  </a:cubicBezTo>
                  <a:cubicBezTo>
                    <a:pt x="5270" y="904"/>
                    <a:pt x="7105" y="904"/>
                    <a:pt x="8906" y="904"/>
                  </a:cubicBezTo>
                  <a:lnTo>
                    <a:pt x="14277" y="904"/>
                  </a:lnTo>
                  <a:cubicBezTo>
                    <a:pt x="14888" y="904"/>
                    <a:pt x="15496" y="908"/>
                    <a:pt x="16103" y="908"/>
                  </a:cubicBezTo>
                  <a:cubicBezTo>
                    <a:pt x="17316" y="908"/>
                    <a:pt x="18524" y="893"/>
                    <a:pt x="19747" y="804"/>
                  </a:cubicBezTo>
                  <a:cubicBezTo>
                    <a:pt x="20148" y="737"/>
                    <a:pt x="20148" y="170"/>
                    <a:pt x="19747" y="137"/>
                  </a:cubicBezTo>
                  <a:cubicBezTo>
                    <a:pt x="18461" y="18"/>
                    <a:pt x="17191" y="1"/>
                    <a:pt x="15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0"/>
            <p:cNvSpPr/>
            <p:nvPr/>
          </p:nvSpPr>
          <p:spPr>
            <a:xfrm flipH="1">
              <a:off x="7560981" y="1904680"/>
              <a:ext cx="334501" cy="13554"/>
            </a:xfrm>
            <a:custGeom>
              <a:rect b="b" l="l" r="r" t="t"/>
              <a:pathLst>
                <a:path extrusionOk="0" h="811" w="20015">
                  <a:moveTo>
                    <a:pt x="1346" y="0"/>
                  </a:moveTo>
                  <a:cubicBezTo>
                    <a:pt x="1004" y="0"/>
                    <a:pt x="662" y="12"/>
                    <a:pt x="334" y="55"/>
                  </a:cubicBezTo>
                  <a:cubicBezTo>
                    <a:pt x="0" y="122"/>
                    <a:pt x="0" y="689"/>
                    <a:pt x="334" y="756"/>
                  </a:cubicBezTo>
                  <a:cubicBezTo>
                    <a:pt x="662" y="799"/>
                    <a:pt x="1004" y="811"/>
                    <a:pt x="1346" y="811"/>
                  </a:cubicBezTo>
                  <a:cubicBezTo>
                    <a:pt x="1803" y="811"/>
                    <a:pt x="2264" y="789"/>
                    <a:pt x="2702" y="789"/>
                  </a:cubicBezTo>
                  <a:cubicBezTo>
                    <a:pt x="3536" y="789"/>
                    <a:pt x="4370" y="789"/>
                    <a:pt x="5170" y="756"/>
                  </a:cubicBezTo>
                  <a:cubicBezTo>
                    <a:pt x="6805" y="756"/>
                    <a:pt x="8406" y="689"/>
                    <a:pt x="10041" y="622"/>
                  </a:cubicBezTo>
                  <a:cubicBezTo>
                    <a:pt x="10841" y="589"/>
                    <a:pt x="11642" y="581"/>
                    <a:pt x="12446" y="581"/>
                  </a:cubicBezTo>
                  <a:cubicBezTo>
                    <a:pt x="13251" y="581"/>
                    <a:pt x="14060" y="589"/>
                    <a:pt x="14877" y="589"/>
                  </a:cubicBezTo>
                  <a:lnTo>
                    <a:pt x="19814" y="589"/>
                  </a:lnTo>
                  <a:cubicBezTo>
                    <a:pt x="20014" y="589"/>
                    <a:pt x="20014" y="222"/>
                    <a:pt x="19814" y="222"/>
                  </a:cubicBezTo>
                  <a:lnTo>
                    <a:pt x="14877" y="222"/>
                  </a:lnTo>
                  <a:cubicBezTo>
                    <a:pt x="14060" y="222"/>
                    <a:pt x="13251" y="230"/>
                    <a:pt x="12446" y="230"/>
                  </a:cubicBezTo>
                  <a:cubicBezTo>
                    <a:pt x="11642" y="230"/>
                    <a:pt x="10841" y="222"/>
                    <a:pt x="10041" y="189"/>
                  </a:cubicBezTo>
                  <a:cubicBezTo>
                    <a:pt x="8406" y="122"/>
                    <a:pt x="6805" y="55"/>
                    <a:pt x="5170" y="55"/>
                  </a:cubicBezTo>
                  <a:cubicBezTo>
                    <a:pt x="4370" y="22"/>
                    <a:pt x="3536" y="22"/>
                    <a:pt x="2702" y="22"/>
                  </a:cubicBezTo>
                  <a:cubicBezTo>
                    <a:pt x="2264" y="22"/>
                    <a:pt x="1803" y="0"/>
                    <a:pt x="1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0"/>
            <p:cNvSpPr/>
            <p:nvPr/>
          </p:nvSpPr>
          <p:spPr>
            <a:xfrm flipH="1">
              <a:off x="7569905" y="2048290"/>
              <a:ext cx="332278" cy="14674"/>
            </a:xfrm>
            <a:custGeom>
              <a:rect b="b" l="l" r="r" t="t"/>
              <a:pathLst>
                <a:path extrusionOk="0" h="878" w="19882">
                  <a:moveTo>
                    <a:pt x="4004" y="0"/>
                  </a:moveTo>
                  <a:cubicBezTo>
                    <a:pt x="2758" y="0"/>
                    <a:pt x="1513" y="20"/>
                    <a:pt x="268" y="202"/>
                  </a:cubicBezTo>
                  <a:cubicBezTo>
                    <a:pt x="1" y="235"/>
                    <a:pt x="1" y="669"/>
                    <a:pt x="268" y="702"/>
                  </a:cubicBezTo>
                  <a:cubicBezTo>
                    <a:pt x="1287" y="851"/>
                    <a:pt x="2305" y="878"/>
                    <a:pt x="3324" y="878"/>
                  </a:cubicBezTo>
                  <a:cubicBezTo>
                    <a:pt x="3907" y="878"/>
                    <a:pt x="4489" y="869"/>
                    <a:pt x="5071" y="869"/>
                  </a:cubicBezTo>
                  <a:lnTo>
                    <a:pt x="14945" y="869"/>
                  </a:lnTo>
                  <a:cubicBezTo>
                    <a:pt x="15779" y="869"/>
                    <a:pt x="16613" y="869"/>
                    <a:pt x="17413" y="836"/>
                  </a:cubicBezTo>
                  <a:cubicBezTo>
                    <a:pt x="17814" y="836"/>
                    <a:pt x="18180" y="802"/>
                    <a:pt x="18547" y="802"/>
                  </a:cubicBezTo>
                  <a:cubicBezTo>
                    <a:pt x="18981" y="769"/>
                    <a:pt x="19315" y="669"/>
                    <a:pt x="19748" y="569"/>
                  </a:cubicBezTo>
                  <a:cubicBezTo>
                    <a:pt x="19848" y="569"/>
                    <a:pt x="19882" y="335"/>
                    <a:pt x="19748" y="302"/>
                  </a:cubicBezTo>
                  <a:cubicBezTo>
                    <a:pt x="19315" y="235"/>
                    <a:pt x="18981" y="135"/>
                    <a:pt x="18547" y="102"/>
                  </a:cubicBezTo>
                  <a:cubicBezTo>
                    <a:pt x="18180" y="68"/>
                    <a:pt x="17814" y="68"/>
                    <a:pt x="17413" y="68"/>
                  </a:cubicBezTo>
                  <a:cubicBezTo>
                    <a:pt x="16613" y="35"/>
                    <a:pt x="15779" y="35"/>
                    <a:pt x="14945" y="35"/>
                  </a:cubicBezTo>
                  <a:lnTo>
                    <a:pt x="10008" y="35"/>
                  </a:lnTo>
                  <a:lnTo>
                    <a:pt x="5071" y="2"/>
                  </a:lnTo>
                  <a:cubicBezTo>
                    <a:pt x="4715" y="2"/>
                    <a:pt x="4359" y="0"/>
                    <a:pt x="4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0"/>
            <p:cNvSpPr/>
            <p:nvPr/>
          </p:nvSpPr>
          <p:spPr>
            <a:xfrm flipH="1">
              <a:off x="7928355" y="1692097"/>
              <a:ext cx="69156" cy="66516"/>
            </a:xfrm>
            <a:custGeom>
              <a:rect b="b" l="l" r="r" t="t"/>
              <a:pathLst>
                <a:path extrusionOk="0" h="3980" w="4138">
                  <a:moveTo>
                    <a:pt x="3739" y="1"/>
                  </a:moveTo>
                  <a:cubicBezTo>
                    <a:pt x="3620" y="1"/>
                    <a:pt x="3505" y="52"/>
                    <a:pt x="3437" y="166"/>
                  </a:cubicBezTo>
                  <a:cubicBezTo>
                    <a:pt x="3303" y="466"/>
                    <a:pt x="3203" y="767"/>
                    <a:pt x="3103" y="1067"/>
                  </a:cubicBezTo>
                  <a:cubicBezTo>
                    <a:pt x="2970" y="1334"/>
                    <a:pt x="2869" y="1601"/>
                    <a:pt x="2703" y="1867"/>
                  </a:cubicBezTo>
                  <a:cubicBezTo>
                    <a:pt x="2503" y="2268"/>
                    <a:pt x="2269" y="2668"/>
                    <a:pt x="2036" y="3035"/>
                  </a:cubicBezTo>
                  <a:cubicBezTo>
                    <a:pt x="1569" y="2435"/>
                    <a:pt x="1068" y="1867"/>
                    <a:pt x="601" y="1267"/>
                  </a:cubicBezTo>
                  <a:cubicBezTo>
                    <a:pt x="539" y="1205"/>
                    <a:pt x="455" y="1179"/>
                    <a:pt x="374" y="1179"/>
                  </a:cubicBezTo>
                  <a:cubicBezTo>
                    <a:pt x="279" y="1179"/>
                    <a:pt x="188" y="1213"/>
                    <a:pt x="134" y="1267"/>
                  </a:cubicBezTo>
                  <a:cubicBezTo>
                    <a:pt x="1" y="1400"/>
                    <a:pt x="1" y="1601"/>
                    <a:pt x="134" y="1734"/>
                  </a:cubicBezTo>
                  <a:lnTo>
                    <a:pt x="1835" y="3869"/>
                  </a:lnTo>
                  <a:cubicBezTo>
                    <a:pt x="1888" y="3948"/>
                    <a:pt x="1966" y="3980"/>
                    <a:pt x="2048" y="3980"/>
                  </a:cubicBezTo>
                  <a:cubicBezTo>
                    <a:pt x="2174" y="3980"/>
                    <a:pt x="2308" y="3903"/>
                    <a:pt x="2369" y="3802"/>
                  </a:cubicBezTo>
                  <a:cubicBezTo>
                    <a:pt x="2769" y="3302"/>
                    <a:pt x="3103" y="2768"/>
                    <a:pt x="3370" y="2234"/>
                  </a:cubicBezTo>
                  <a:cubicBezTo>
                    <a:pt x="3537" y="1968"/>
                    <a:pt x="3670" y="1667"/>
                    <a:pt x="3770" y="1400"/>
                  </a:cubicBezTo>
                  <a:cubicBezTo>
                    <a:pt x="3904" y="1100"/>
                    <a:pt x="4070" y="767"/>
                    <a:pt x="4104" y="466"/>
                  </a:cubicBezTo>
                  <a:cubicBezTo>
                    <a:pt x="4137" y="266"/>
                    <a:pt x="4070" y="100"/>
                    <a:pt x="3904" y="33"/>
                  </a:cubicBezTo>
                  <a:cubicBezTo>
                    <a:pt x="3851" y="12"/>
                    <a:pt x="3795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0"/>
            <p:cNvSpPr/>
            <p:nvPr/>
          </p:nvSpPr>
          <p:spPr>
            <a:xfrm flipH="1">
              <a:off x="7933937" y="1806293"/>
              <a:ext cx="64126" cy="59697"/>
            </a:xfrm>
            <a:custGeom>
              <a:rect b="b" l="l" r="r" t="t"/>
              <a:pathLst>
                <a:path extrusionOk="0" h="3572" w="3837">
                  <a:moveTo>
                    <a:pt x="2047" y="0"/>
                  </a:moveTo>
                  <a:cubicBezTo>
                    <a:pt x="1734" y="0"/>
                    <a:pt x="1425" y="83"/>
                    <a:pt x="1168" y="272"/>
                  </a:cubicBezTo>
                  <a:cubicBezTo>
                    <a:pt x="934" y="438"/>
                    <a:pt x="768" y="605"/>
                    <a:pt x="668" y="839"/>
                  </a:cubicBezTo>
                  <a:cubicBezTo>
                    <a:pt x="234" y="1206"/>
                    <a:pt x="0" y="1839"/>
                    <a:pt x="234" y="2406"/>
                  </a:cubicBezTo>
                  <a:cubicBezTo>
                    <a:pt x="467" y="2940"/>
                    <a:pt x="901" y="3374"/>
                    <a:pt x="1501" y="3507"/>
                  </a:cubicBezTo>
                  <a:cubicBezTo>
                    <a:pt x="1660" y="3549"/>
                    <a:pt x="1828" y="3572"/>
                    <a:pt x="1997" y="3572"/>
                  </a:cubicBezTo>
                  <a:cubicBezTo>
                    <a:pt x="2362" y="3572"/>
                    <a:pt x="2729" y="3468"/>
                    <a:pt x="3003" y="3240"/>
                  </a:cubicBezTo>
                  <a:cubicBezTo>
                    <a:pt x="3503" y="2873"/>
                    <a:pt x="3836" y="2306"/>
                    <a:pt x="3803" y="1673"/>
                  </a:cubicBezTo>
                  <a:cubicBezTo>
                    <a:pt x="3770" y="1072"/>
                    <a:pt x="3470" y="472"/>
                    <a:pt x="2902" y="205"/>
                  </a:cubicBezTo>
                  <a:cubicBezTo>
                    <a:pt x="2643" y="75"/>
                    <a:pt x="2343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0"/>
            <p:cNvSpPr/>
            <p:nvPr/>
          </p:nvSpPr>
          <p:spPr>
            <a:xfrm flipH="1">
              <a:off x="7934488" y="1884174"/>
              <a:ext cx="60783" cy="60499"/>
            </a:xfrm>
            <a:custGeom>
              <a:rect b="b" l="l" r="r" t="t"/>
              <a:pathLst>
                <a:path extrusionOk="0" h="3620" w="3637">
                  <a:moveTo>
                    <a:pt x="1803" y="1"/>
                  </a:moveTo>
                  <a:cubicBezTo>
                    <a:pt x="1749" y="1"/>
                    <a:pt x="1693" y="5"/>
                    <a:pt x="1635" y="15"/>
                  </a:cubicBezTo>
                  <a:cubicBezTo>
                    <a:pt x="1368" y="48"/>
                    <a:pt x="1168" y="81"/>
                    <a:pt x="934" y="215"/>
                  </a:cubicBezTo>
                  <a:cubicBezTo>
                    <a:pt x="801" y="282"/>
                    <a:pt x="667" y="415"/>
                    <a:pt x="601" y="548"/>
                  </a:cubicBezTo>
                  <a:cubicBezTo>
                    <a:pt x="367" y="749"/>
                    <a:pt x="167" y="1049"/>
                    <a:pt x="100" y="1349"/>
                  </a:cubicBezTo>
                  <a:cubicBezTo>
                    <a:pt x="0" y="1683"/>
                    <a:pt x="0" y="2050"/>
                    <a:pt x="100" y="2383"/>
                  </a:cubicBezTo>
                  <a:cubicBezTo>
                    <a:pt x="200" y="2617"/>
                    <a:pt x="300" y="2783"/>
                    <a:pt x="467" y="2984"/>
                  </a:cubicBezTo>
                  <a:cubicBezTo>
                    <a:pt x="567" y="3084"/>
                    <a:pt x="701" y="3184"/>
                    <a:pt x="834" y="3284"/>
                  </a:cubicBezTo>
                  <a:cubicBezTo>
                    <a:pt x="1101" y="3484"/>
                    <a:pt x="1435" y="3584"/>
                    <a:pt x="1768" y="3617"/>
                  </a:cubicBezTo>
                  <a:cubicBezTo>
                    <a:pt x="1793" y="3619"/>
                    <a:pt x="1817" y="3619"/>
                    <a:pt x="1842" y="3619"/>
                  </a:cubicBezTo>
                  <a:cubicBezTo>
                    <a:pt x="2453" y="3619"/>
                    <a:pt x="3081" y="3228"/>
                    <a:pt x="3369" y="2683"/>
                  </a:cubicBezTo>
                  <a:cubicBezTo>
                    <a:pt x="3536" y="2383"/>
                    <a:pt x="3636" y="2016"/>
                    <a:pt x="3603" y="1649"/>
                  </a:cubicBezTo>
                  <a:cubicBezTo>
                    <a:pt x="3569" y="1382"/>
                    <a:pt x="3536" y="1216"/>
                    <a:pt x="3403" y="949"/>
                  </a:cubicBezTo>
                  <a:cubicBezTo>
                    <a:pt x="3336" y="782"/>
                    <a:pt x="3202" y="649"/>
                    <a:pt x="3102" y="548"/>
                  </a:cubicBezTo>
                  <a:cubicBezTo>
                    <a:pt x="2969" y="415"/>
                    <a:pt x="2802" y="315"/>
                    <a:pt x="2669" y="215"/>
                  </a:cubicBezTo>
                  <a:cubicBezTo>
                    <a:pt x="2502" y="148"/>
                    <a:pt x="2335" y="81"/>
                    <a:pt x="2168" y="48"/>
                  </a:cubicBezTo>
                  <a:cubicBezTo>
                    <a:pt x="2050" y="24"/>
                    <a:pt x="1932" y="1"/>
                    <a:pt x="1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0"/>
            <p:cNvSpPr/>
            <p:nvPr/>
          </p:nvSpPr>
          <p:spPr>
            <a:xfrm flipH="1">
              <a:off x="7926132" y="2010921"/>
              <a:ext cx="70259" cy="67686"/>
            </a:xfrm>
            <a:custGeom>
              <a:rect b="b" l="l" r="r" t="t"/>
              <a:pathLst>
                <a:path extrusionOk="0" h="4050" w="4204">
                  <a:moveTo>
                    <a:pt x="1965" y="0"/>
                  </a:moveTo>
                  <a:cubicBezTo>
                    <a:pt x="1933" y="0"/>
                    <a:pt x="1900" y="1"/>
                    <a:pt x="1868" y="3"/>
                  </a:cubicBezTo>
                  <a:cubicBezTo>
                    <a:pt x="1101" y="70"/>
                    <a:pt x="301" y="503"/>
                    <a:pt x="101" y="1304"/>
                  </a:cubicBezTo>
                  <a:cubicBezTo>
                    <a:pt x="67" y="1437"/>
                    <a:pt x="34" y="1537"/>
                    <a:pt x="34" y="1671"/>
                  </a:cubicBezTo>
                  <a:cubicBezTo>
                    <a:pt x="0" y="1938"/>
                    <a:pt x="0" y="2204"/>
                    <a:pt x="34" y="2471"/>
                  </a:cubicBezTo>
                  <a:cubicBezTo>
                    <a:pt x="134" y="3005"/>
                    <a:pt x="534" y="3439"/>
                    <a:pt x="968" y="3739"/>
                  </a:cubicBezTo>
                  <a:cubicBezTo>
                    <a:pt x="1326" y="3954"/>
                    <a:pt x="1719" y="4049"/>
                    <a:pt x="2121" y="4049"/>
                  </a:cubicBezTo>
                  <a:cubicBezTo>
                    <a:pt x="2280" y="4049"/>
                    <a:pt x="2441" y="4034"/>
                    <a:pt x="2602" y="4006"/>
                  </a:cubicBezTo>
                  <a:cubicBezTo>
                    <a:pt x="3303" y="3906"/>
                    <a:pt x="3870" y="3339"/>
                    <a:pt x="4037" y="2671"/>
                  </a:cubicBezTo>
                  <a:cubicBezTo>
                    <a:pt x="4203" y="1971"/>
                    <a:pt x="4003" y="1304"/>
                    <a:pt x="3570" y="770"/>
                  </a:cubicBezTo>
                  <a:cubicBezTo>
                    <a:pt x="3221" y="295"/>
                    <a:pt x="2572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0"/>
            <p:cNvSpPr/>
            <p:nvPr/>
          </p:nvSpPr>
          <p:spPr>
            <a:xfrm flipH="1">
              <a:off x="6303866" y="3565167"/>
              <a:ext cx="1165145" cy="627237"/>
            </a:xfrm>
            <a:custGeom>
              <a:rect b="b" l="l" r="r" t="t"/>
              <a:pathLst>
                <a:path extrusionOk="0" h="37531" w="69717">
                  <a:moveTo>
                    <a:pt x="24396" y="1"/>
                  </a:moveTo>
                  <a:cubicBezTo>
                    <a:pt x="16330" y="1"/>
                    <a:pt x="8203" y="785"/>
                    <a:pt x="134" y="2005"/>
                  </a:cubicBezTo>
                  <a:cubicBezTo>
                    <a:pt x="234" y="7776"/>
                    <a:pt x="0" y="16382"/>
                    <a:pt x="5171" y="20118"/>
                  </a:cubicBezTo>
                  <a:cubicBezTo>
                    <a:pt x="7339" y="21686"/>
                    <a:pt x="9907" y="22520"/>
                    <a:pt x="12543" y="23020"/>
                  </a:cubicBezTo>
                  <a:cubicBezTo>
                    <a:pt x="13310" y="23187"/>
                    <a:pt x="14110" y="23320"/>
                    <a:pt x="14878" y="23420"/>
                  </a:cubicBezTo>
                  <a:cubicBezTo>
                    <a:pt x="18280" y="23887"/>
                    <a:pt x="21783" y="24154"/>
                    <a:pt x="25018" y="25389"/>
                  </a:cubicBezTo>
                  <a:cubicBezTo>
                    <a:pt x="25519" y="25555"/>
                    <a:pt x="26052" y="25789"/>
                    <a:pt x="26386" y="26256"/>
                  </a:cubicBezTo>
                  <a:cubicBezTo>
                    <a:pt x="26753" y="26756"/>
                    <a:pt x="26753" y="27457"/>
                    <a:pt x="26753" y="28124"/>
                  </a:cubicBezTo>
                  <a:lnTo>
                    <a:pt x="26753" y="37464"/>
                  </a:lnTo>
                  <a:lnTo>
                    <a:pt x="66148" y="37531"/>
                  </a:lnTo>
                  <a:cubicBezTo>
                    <a:pt x="66748" y="33294"/>
                    <a:pt x="67215" y="29091"/>
                    <a:pt x="67348" y="25389"/>
                  </a:cubicBezTo>
                  <a:cubicBezTo>
                    <a:pt x="67615" y="19017"/>
                    <a:pt x="69717" y="10912"/>
                    <a:pt x="62712" y="7709"/>
                  </a:cubicBezTo>
                  <a:cubicBezTo>
                    <a:pt x="50446" y="2072"/>
                    <a:pt x="37502" y="1"/>
                    <a:pt x="24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0"/>
            <p:cNvSpPr/>
            <p:nvPr/>
          </p:nvSpPr>
          <p:spPr>
            <a:xfrm flipH="1">
              <a:off x="7157374" y="2603680"/>
              <a:ext cx="138263" cy="133934"/>
            </a:xfrm>
            <a:custGeom>
              <a:rect b="b" l="l" r="r" t="t"/>
              <a:pathLst>
                <a:path extrusionOk="0" h="8014" w="8273">
                  <a:moveTo>
                    <a:pt x="3787" y="1"/>
                  </a:moveTo>
                  <a:cubicBezTo>
                    <a:pt x="2734" y="1"/>
                    <a:pt x="1669" y="580"/>
                    <a:pt x="1068" y="1528"/>
                  </a:cubicBezTo>
                  <a:cubicBezTo>
                    <a:pt x="0" y="3229"/>
                    <a:pt x="434" y="5631"/>
                    <a:pt x="1902" y="6965"/>
                  </a:cubicBezTo>
                  <a:cubicBezTo>
                    <a:pt x="2565" y="7598"/>
                    <a:pt x="3474" y="8014"/>
                    <a:pt x="4406" y="8014"/>
                  </a:cubicBezTo>
                  <a:cubicBezTo>
                    <a:pt x="4505" y="8014"/>
                    <a:pt x="4604" y="8009"/>
                    <a:pt x="4704" y="7999"/>
                  </a:cubicBezTo>
                  <a:cubicBezTo>
                    <a:pt x="5838" y="7899"/>
                    <a:pt x="6739" y="7332"/>
                    <a:pt x="7339" y="6365"/>
                  </a:cubicBezTo>
                  <a:cubicBezTo>
                    <a:pt x="7873" y="5531"/>
                    <a:pt x="8273" y="4430"/>
                    <a:pt x="8240" y="3429"/>
                  </a:cubicBezTo>
                  <a:cubicBezTo>
                    <a:pt x="8206" y="2262"/>
                    <a:pt x="7572" y="1294"/>
                    <a:pt x="6572" y="794"/>
                  </a:cubicBezTo>
                  <a:cubicBezTo>
                    <a:pt x="6105" y="594"/>
                    <a:pt x="5638" y="427"/>
                    <a:pt x="5137" y="360"/>
                  </a:cubicBezTo>
                  <a:cubicBezTo>
                    <a:pt x="4717" y="115"/>
                    <a:pt x="4254" y="1"/>
                    <a:pt x="3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 flipH="1">
              <a:off x="5906376" y="1854292"/>
              <a:ext cx="403072" cy="18985"/>
            </a:xfrm>
            <a:custGeom>
              <a:rect b="b" l="l" r="r" t="t"/>
              <a:pathLst>
                <a:path extrusionOk="0" h="1136" w="24118">
                  <a:moveTo>
                    <a:pt x="22767" y="0"/>
                  </a:moveTo>
                  <a:cubicBezTo>
                    <a:pt x="22675" y="0"/>
                    <a:pt x="22580" y="1"/>
                    <a:pt x="22483" y="1"/>
                  </a:cubicBezTo>
                  <a:lnTo>
                    <a:pt x="18046" y="1"/>
                  </a:lnTo>
                  <a:lnTo>
                    <a:pt x="12242" y="35"/>
                  </a:lnTo>
                  <a:cubicBezTo>
                    <a:pt x="11118" y="35"/>
                    <a:pt x="9990" y="29"/>
                    <a:pt x="8863" y="29"/>
                  </a:cubicBezTo>
                  <a:cubicBezTo>
                    <a:pt x="6043" y="29"/>
                    <a:pt x="3222" y="63"/>
                    <a:pt x="434" y="302"/>
                  </a:cubicBezTo>
                  <a:cubicBezTo>
                    <a:pt x="0" y="335"/>
                    <a:pt x="0" y="735"/>
                    <a:pt x="434" y="769"/>
                  </a:cubicBezTo>
                  <a:cubicBezTo>
                    <a:pt x="4337" y="1136"/>
                    <a:pt x="8306" y="1036"/>
                    <a:pt x="12242" y="1069"/>
                  </a:cubicBezTo>
                  <a:lnTo>
                    <a:pt x="22483" y="1069"/>
                  </a:lnTo>
                  <a:cubicBezTo>
                    <a:pt x="22590" y="1069"/>
                    <a:pt x="22694" y="1070"/>
                    <a:pt x="22795" y="1070"/>
                  </a:cubicBezTo>
                  <a:cubicBezTo>
                    <a:pt x="23201" y="1070"/>
                    <a:pt x="23564" y="1049"/>
                    <a:pt x="23884" y="835"/>
                  </a:cubicBezTo>
                  <a:cubicBezTo>
                    <a:pt x="24117" y="669"/>
                    <a:pt x="24117" y="402"/>
                    <a:pt x="23884" y="235"/>
                  </a:cubicBezTo>
                  <a:lnTo>
                    <a:pt x="23884" y="268"/>
                  </a:lnTo>
                  <a:cubicBezTo>
                    <a:pt x="23556" y="23"/>
                    <a:pt x="23184" y="0"/>
                    <a:pt x="22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 flipH="1">
              <a:off x="5906376" y="1918417"/>
              <a:ext cx="403072" cy="18985"/>
            </a:xfrm>
            <a:custGeom>
              <a:rect b="b" l="l" r="r" t="t"/>
              <a:pathLst>
                <a:path extrusionOk="0" h="1136" w="24118">
                  <a:moveTo>
                    <a:pt x="22795" y="66"/>
                  </a:moveTo>
                  <a:cubicBezTo>
                    <a:pt x="22694" y="66"/>
                    <a:pt x="22590" y="67"/>
                    <a:pt x="22483" y="67"/>
                  </a:cubicBezTo>
                  <a:lnTo>
                    <a:pt x="12242" y="67"/>
                  </a:lnTo>
                  <a:cubicBezTo>
                    <a:pt x="8306" y="101"/>
                    <a:pt x="4337" y="1"/>
                    <a:pt x="434" y="367"/>
                  </a:cubicBezTo>
                  <a:cubicBezTo>
                    <a:pt x="0" y="401"/>
                    <a:pt x="0" y="801"/>
                    <a:pt x="434" y="834"/>
                  </a:cubicBezTo>
                  <a:cubicBezTo>
                    <a:pt x="2959" y="1072"/>
                    <a:pt x="5512" y="1114"/>
                    <a:pt x="8067" y="1114"/>
                  </a:cubicBezTo>
                  <a:cubicBezTo>
                    <a:pt x="9460" y="1114"/>
                    <a:pt x="10853" y="1101"/>
                    <a:pt x="12242" y="1101"/>
                  </a:cubicBezTo>
                  <a:cubicBezTo>
                    <a:pt x="14177" y="1101"/>
                    <a:pt x="16112" y="1135"/>
                    <a:pt x="18046" y="1135"/>
                  </a:cubicBezTo>
                  <a:lnTo>
                    <a:pt x="22483" y="1135"/>
                  </a:lnTo>
                  <a:cubicBezTo>
                    <a:pt x="22590" y="1135"/>
                    <a:pt x="22694" y="1136"/>
                    <a:pt x="22795" y="1136"/>
                  </a:cubicBezTo>
                  <a:cubicBezTo>
                    <a:pt x="23201" y="1136"/>
                    <a:pt x="23564" y="1115"/>
                    <a:pt x="23884" y="901"/>
                  </a:cubicBezTo>
                  <a:cubicBezTo>
                    <a:pt x="24117" y="734"/>
                    <a:pt x="24117" y="468"/>
                    <a:pt x="23884" y="301"/>
                  </a:cubicBezTo>
                  <a:cubicBezTo>
                    <a:pt x="23564" y="87"/>
                    <a:pt x="23201" y="66"/>
                    <a:pt x="22795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0"/>
            <p:cNvSpPr/>
            <p:nvPr/>
          </p:nvSpPr>
          <p:spPr>
            <a:xfrm flipH="1">
              <a:off x="5571753" y="3742778"/>
              <a:ext cx="71410" cy="225187"/>
            </a:xfrm>
            <a:custGeom>
              <a:rect b="b" l="l" r="r" t="t"/>
              <a:pathLst>
                <a:path extrusionOk="0" h="15638" w="4959">
                  <a:moveTo>
                    <a:pt x="120" y="1"/>
                  </a:moveTo>
                  <a:cubicBezTo>
                    <a:pt x="64" y="1"/>
                    <a:pt x="0" y="52"/>
                    <a:pt x="22" y="117"/>
                  </a:cubicBezTo>
                  <a:cubicBezTo>
                    <a:pt x="789" y="2052"/>
                    <a:pt x="1623" y="3986"/>
                    <a:pt x="2290" y="5988"/>
                  </a:cubicBezTo>
                  <a:cubicBezTo>
                    <a:pt x="2924" y="7956"/>
                    <a:pt x="3491" y="9991"/>
                    <a:pt x="3958" y="12025"/>
                  </a:cubicBezTo>
                  <a:cubicBezTo>
                    <a:pt x="4092" y="12592"/>
                    <a:pt x="4225" y="13159"/>
                    <a:pt x="4325" y="13727"/>
                  </a:cubicBezTo>
                  <a:cubicBezTo>
                    <a:pt x="4425" y="14327"/>
                    <a:pt x="4459" y="14994"/>
                    <a:pt x="4692" y="15528"/>
                  </a:cubicBezTo>
                  <a:cubicBezTo>
                    <a:pt x="4707" y="15603"/>
                    <a:pt x="4763" y="15637"/>
                    <a:pt x="4819" y="15637"/>
                  </a:cubicBezTo>
                  <a:cubicBezTo>
                    <a:pt x="4888" y="15637"/>
                    <a:pt x="4959" y="15586"/>
                    <a:pt x="4959" y="15494"/>
                  </a:cubicBezTo>
                  <a:cubicBezTo>
                    <a:pt x="4959" y="14994"/>
                    <a:pt x="4826" y="14460"/>
                    <a:pt x="4725" y="13993"/>
                  </a:cubicBezTo>
                  <a:cubicBezTo>
                    <a:pt x="4625" y="13460"/>
                    <a:pt x="4525" y="12926"/>
                    <a:pt x="4392" y="12426"/>
                  </a:cubicBezTo>
                  <a:cubicBezTo>
                    <a:pt x="4192" y="11392"/>
                    <a:pt x="3925" y="10357"/>
                    <a:pt x="3658" y="9323"/>
                  </a:cubicBezTo>
                  <a:cubicBezTo>
                    <a:pt x="3091" y="7255"/>
                    <a:pt x="2390" y="5254"/>
                    <a:pt x="1623" y="3252"/>
                  </a:cubicBezTo>
                  <a:cubicBezTo>
                    <a:pt x="1190" y="2185"/>
                    <a:pt x="756" y="1084"/>
                    <a:pt x="189" y="50"/>
                  </a:cubicBezTo>
                  <a:cubicBezTo>
                    <a:pt x="177" y="15"/>
                    <a:pt x="14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0"/>
            <p:cNvSpPr/>
            <p:nvPr/>
          </p:nvSpPr>
          <p:spPr>
            <a:xfrm flipH="1">
              <a:off x="5410354" y="3125926"/>
              <a:ext cx="170525" cy="576288"/>
            </a:xfrm>
            <a:custGeom>
              <a:rect b="b" l="l" r="r" t="t"/>
              <a:pathLst>
                <a:path extrusionOk="0" h="40020" w="11842">
                  <a:moveTo>
                    <a:pt x="5970" y="0"/>
                  </a:moveTo>
                  <a:cubicBezTo>
                    <a:pt x="5801" y="0"/>
                    <a:pt x="5632" y="27"/>
                    <a:pt x="5471" y="87"/>
                  </a:cubicBezTo>
                  <a:lnTo>
                    <a:pt x="5504" y="87"/>
                  </a:lnTo>
                  <a:cubicBezTo>
                    <a:pt x="5437" y="87"/>
                    <a:pt x="5371" y="120"/>
                    <a:pt x="5304" y="154"/>
                  </a:cubicBezTo>
                  <a:cubicBezTo>
                    <a:pt x="4904" y="387"/>
                    <a:pt x="4670" y="754"/>
                    <a:pt x="4437" y="1154"/>
                  </a:cubicBezTo>
                  <a:cubicBezTo>
                    <a:pt x="1902" y="5357"/>
                    <a:pt x="634" y="10261"/>
                    <a:pt x="267" y="15131"/>
                  </a:cubicBezTo>
                  <a:cubicBezTo>
                    <a:pt x="0" y="18800"/>
                    <a:pt x="200" y="22503"/>
                    <a:pt x="667" y="26172"/>
                  </a:cubicBezTo>
                  <a:cubicBezTo>
                    <a:pt x="1201" y="30475"/>
                    <a:pt x="634" y="34745"/>
                    <a:pt x="2202" y="38881"/>
                  </a:cubicBezTo>
                  <a:cubicBezTo>
                    <a:pt x="2335" y="39282"/>
                    <a:pt x="2535" y="39715"/>
                    <a:pt x="2902" y="39915"/>
                  </a:cubicBezTo>
                  <a:cubicBezTo>
                    <a:pt x="3040" y="39988"/>
                    <a:pt x="3183" y="40020"/>
                    <a:pt x="3327" y="40020"/>
                  </a:cubicBezTo>
                  <a:cubicBezTo>
                    <a:pt x="3915" y="40020"/>
                    <a:pt x="4522" y="39484"/>
                    <a:pt x="4870" y="38948"/>
                  </a:cubicBezTo>
                  <a:cubicBezTo>
                    <a:pt x="5871" y="37514"/>
                    <a:pt x="6438" y="35812"/>
                    <a:pt x="6938" y="34145"/>
                  </a:cubicBezTo>
                  <a:cubicBezTo>
                    <a:pt x="10007" y="24271"/>
                    <a:pt x="11842" y="12529"/>
                    <a:pt x="8373" y="2489"/>
                  </a:cubicBezTo>
                  <a:cubicBezTo>
                    <a:pt x="8139" y="1788"/>
                    <a:pt x="7872" y="1088"/>
                    <a:pt x="7339" y="554"/>
                  </a:cubicBezTo>
                  <a:cubicBezTo>
                    <a:pt x="6966" y="231"/>
                    <a:pt x="6464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0"/>
            <p:cNvSpPr/>
            <p:nvPr/>
          </p:nvSpPr>
          <p:spPr>
            <a:xfrm flipH="1">
              <a:off x="5502095" y="3244735"/>
              <a:ext cx="67738" cy="779026"/>
            </a:xfrm>
            <a:custGeom>
              <a:rect b="b" l="l" r="r" t="t"/>
              <a:pathLst>
                <a:path extrusionOk="0" h="54099" w="4704">
                  <a:moveTo>
                    <a:pt x="4620" y="1"/>
                  </a:moveTo>
                  <a:cubicBezTo>
                    <a:pt x="4579" y="1"/>
                    <a:pt x="4537" y="26"/>
                    <a:pt x="4537" y="76"/>
                  </a:cubicBezTo>
                  <a:cubicBezTo>
                    <a:pt x="4437" y="4146"/>
                    <a:pt x="4370" y="8215"/>
                    <a:pt x="4270" y="12285"/>
                  </a:cubicBezTo>
                  <a:cubicBezTo>
                    <a:pt x="4170" y="15854"/>
                    <a:pt x="4203" y="19490"/>
                    <a:pt x="3903" y="23059"/>
                  </a:cubicBezTo>
                  <a:cubicBezTo>
                    <a:pt x="3603" y="26495"/>
                    <a:pt x="2836" y="29831"/>
                    <a:pt x="2002" y="33166"/>
                  </a:cubicBezTo>
                  <a:cubicBezTo>
                    <a:pt x="1201" y="36469"/>
                    <a:pt x="434" y="39771"/>
                    <a:pt x="201" y="43207"/>
                  </a:cubicBezTo>
                  <a:cubicBezTo>
                    <a:pt x="0" y="46776"/>
                    <a:pt x="301" y="50379"/>
                    <a:pt x="701" y="53948"/>
                  </a:cubicBezTo>
                  <a:cubicBezTo>
                    <a:pt x="701" y="54048"/>
                    <a:pt x="768" y="54098"/>
                    <a:pt x="834" y="54098"/>
                  </a:cubicBezTo>
                  <a:cubicBezTo>
                    <a:pt x="901" y="54098"/>
                    <a:pt x="968" y="54048"/>
                    <a:pt x="968" y="53948"/>
                  </a:cubicBezTo>
                  <a:cubicBezTo>
                    <a:pt x="634" y="49945"/>
                    <a:pt x="234" y="45942"/>
                    <a:pt x="634" y="41906"/>
                  </a:cubicBezTo>
                  <a:cubicBezTo>
                    <a:pt x="1001" y="38504"/>
                    <a:pt x="1868" y="35168"/>
                    <a:pt x="2669" y="31865"/>
                  </a:cubicBezTo>
                  <a:cubicBezTo>
                    <a:pt x="3069" y="30231"/>
                    <a:pt x="3436" y="28596"/>
                    <a:pt x="3703" y="26962"/>
                  </a:cubicBezTo>
                  <a:cubicBezTo>
                    <a:pt x="4003" y="25261"/>
                    <a:pt x="4170" y="23526"/>
                    <a:pt x="4270" y="21792"/>
                  </a:cubicBezTo>
                  <a:cubicBezTo>
                    <a:pt x="4470" y="18189"/>
                    <a:pt x="4470" y="14586"/>
                    <a:pt x="4537" y="10984"/>
                  </a:cubicBezTo>
                  <a:cubicBezTo>
                    <a:pt x="4570" y="7348"/>
                    <a:pt x="4637" y="3712"/>
                    <a:pt x="4704" y="76"/>
                  </a:cubicBezTo>
                  <a:cubicBezTo>
                    <a:pt x="4704" y="26"/>
                    <a:pt x="4662" y="1"/>
                    <a:pt x="46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 flipH="1">
              <a:off x="5187810" y="3408071"/>
              <a:ext cx="308045" cy="418507"/>
            </a:xfrm>
            <a:custGeom>
              <a:rect b="b" l="l" r="r" t="t"/>
              <a:pathLst>
                <a:path extrusionOk="0" h="29063" w="21392">
                  <a:moveTo>
                    <a:pt x="18721" y="1"/>
                  </a:moveTo>
                  <a:cubicBezTo>
                    <a:pt x="18451" y="1"/>
                    <a:pt x="18150" y="35"/>
                    <a:pt x="17813" y="109"/>
                  </a:cubicBezTo>
                  <a:cubicBezTo>
                    <a:pt x="13043" y="1143"/>
                    <a:pt x="8773" y="6113"/>
                    <a:pt x="6405" y="10083"/>
                  </a:cubicBezTo>
                  <a:cubicBezTo>
                    <a:pt x="4470" y="13285"/>
                    <a:pt x="3136" y="16787"/>
                    <a:pt x="2102" y="20323"/>
                  </a:cubicBezTo>
                  <a:cubicBezTo>
                    <a:pt x="1335" y="22925"/>
                    <a:pt x="0" y="26361"/>
                    <a:pt x="768" y="29063"/>
                  </a:cubicBezTo>
                  <a:cubicBezTo>
                    <a:pt x="2302" y="27462"/>
                    <a:pt x="3703" y="25627"/>
                    <a:pt x="5271" y="23993"/>
                  </a:cubicBezTo>
                  <a:cubicBezTo>
                    <a:pt x="10641" y="18355"/>
                    <a:pt x="16746" y="12985"/>
                    <a:pt x="19915" y="5679"/>
                  </a:cubicBezTo>
                  <a:cubicBezTo>
                    <a:pt x="20914" y="3377"/>
                    <a:pt x="21391" y="1"/>
                    <a:pt x="18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 flipH="1">
              <a:off x="5608278" y="3567115"/>
              <a:ext cx="341050" cy="219499"/>
            </a:xfrm>
            <a:custGeom>
              <a:rect b="b" l="l" r="r" t="t"/>
              <a:pathLst>
                <a:path extrusionOk="0" h="15243" w="23684">
                  <a:moveTo>
                    <a:pt x="13067" y="1"/>
                  </a:moveTo>
                  <a:cubicBezTo>
                    <a:pt x="12585" y="1"/>
                    <a:pt x="12103" y="60"/>
                    <a:pt x="11642" y="173"/>
                  </a:cubicBezTo>
                  <a:cubicBezTo>
                    <a:pt x="10141" y="573"/>
                    <a:pt x="8840" y="1440"/>
                    <a:pt x="7606" y="2374"/>
                  </a:cubicBezTo>
                  <a:cubicBezTo>
                    <a:pt x="5604" y="3909"/>
                    <a:pt x="3770" y="5643"/>
                    <a:pt x="2168" y="7545"/>
                  </a:cubicBezTo>
                  <a:cubicBezTo>
                    <a:pt x="1335" y="8512"/>
                    <a:pt x="534" y="9580"/>
                    <a:pt x="200" y="10814"/>
                  </a:cubicBezTo>
                  <a:cubicBezTo>
                    <a:pt x="67" y="11347"/>
                    <a:pt x="0" y="11948"/>
                    <a:pt x="234" y="12482"/>
                  </a:cubicBezTo>
                  <a:cubicBezTo>
                    <a:pt x="501" y="13149"/>
                    <a:pt x="1201" y="13616"/>
                    <a:pt x="1935" y="13749"/>
                  </a:cubicBezTo>
                  <a:cubicBezTo>
                    <a:pt x="2172" y="13792"/>
                    <a:pt x="2412" y="13811"/>
                    <a:pt x="2653" y="13811"/>
                  </a:cubicBezTo>
                  <a:cubicBezTo>
                    <a:pt x="3157" y="13811"/>
                    <a:pt x="3662" y="13729"/>
                    <a:pt x="4137" y="13616"/>
                  </a:cubicBezTo>
                  <a:cubicBezTo>
                    <a:pt x="8306" y="12648"/>
                    <a:pt x="11909" y="10147"/>
                    <a:pt x="15378" y="7678"/>
                  </a:cubicBezTo>
                  <a:cubicBezTo>
                    <a:pt x="16979" y="10080"/>
                    <a:pt x="18847" y="12281"/>
                    <a:pt x="20915" y="14283"/>
                  </a:cubicBezTo>
                  <a:cubicBezTo>
                    <a:pt x="21292" y="14613"/>
                    <a:pt x="22036" y="15243"/>
                    <a:pt x="22628" y="15243"/>
                  </a:cubicBezTo>
                  <a:cubicBezTo>
                    <a:pt x="22874" y="15243"/>
                    <a:pt x="23094" y="15134"/>
                    <a:pt x="23250" y="14850"/>
                  </a:cubicBezTo>
                  <a:cubicBezTo>
                    <a:pt x="23684" y="14049"/>
                    <a:pt x="22383" y="12315"/>
                    <a:pt x="22049" y="11681"/>
                  </a:cubicBezTo>
                  <a:cubicBezTo>
                    <a:pt x="20615" y="8912"/>
                    <a:pt x="19181" y="6144"/>
                    <a:pt x="17713" y="3375"/>
                  </a:cubicBezTo>
                  <a:cubicBezTo>
                    <a:pt x="17279" y="2508"/>
                    <a:pt x="16779" y="1607"/>
                    <a:pt x="16045" y="973"/>
                  </a:cubicBezTo>
                  <a:cubicBezTo>
                    <a:pt x="15236" y="303"/>
                    <a:pt x="14154" y="1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 flipH="1">
              <a:off x="5329537" y="3590502"/>
              <a:ext cx="195624" cy="371304"/>
            </a:xfrm>
            <a:custGeom>
              <a:rect b="b" l="l" r="r" t="t"/>
              <a:pathLst>
                <a:path extrusionOk="0" h="25785" w="13585">
                  <a:moveTo>
                    <a:pt x="13401" y="1"/>
                  </a:moveTo>
                  <a:cubicBezTo>
                    <a:pt x="13369" y="1"/>
                    <a:pt x="13336" y="15"/>
                    <a:pt x="13310" y="50"/>
                  </a:cubicBezTo>
                  <a:cubicBezTo>
                    <a:pt x="10808" y="3052"/>
                    <a:pt x="8507" y="6221"/>
                    <a:pt x="6372" y="9523"/>
                  </a:cubicBezTo>
                  <a:cubicBezTo>
                    <a:pt x="4304" y="12692"/>
                    <a:pt x="2236" y="15995"/>
                    <a:pt x="1035" y="19597"/>
                  </a:cubicBezTo>
                  <a:cubicBezTo>
                    <a:pt x="701" y="20598"/>
                    <a:pt x="434" y="21599"/>
                    <a:pt x="267" y="22633"/>
                  </a:cubicBezTo>
                  <a:cubicBezTo>
                    <a:pt x="101" y="23633"/>
                    <a:pt x="1" y="24701"/>
                    <a:pt x="134" y="25735"/>
                  </a:cubicBezTo>
                  <a:cubicBezTo>
                    <a:pt x="134" y="25768"/>
                    <a:pt x="159" y="25785"/>
                    <a:pt x="184" y="25785"/>
                  </a:cubicBezTo>
                  <a:cubicBezTo>
                    <a:pt x="209" y="25785"/>
                    <a:pt x="234" y="25768"/>
                    <a:pt x="234" y="25735"/>
                  </a:cubicBezTo>
                  <a:cubicBezTo>
                    <a:pt x="234" y="24768"/>
                    <a:pt x="267" y="23834"/>
                    <a:pt x="401" y="22900"/>
                  </a:cubicBezTo>
                  <a:cubicBezTo>
                    <a:pt x="534" y="21999"/>
                    <a:pt x="734" y="21098"/>
                    <a:pt x="1035" y="20231"/>
                  </a:cubicBezTo>
                  <a:cubicBezTo>
                    <a:pt x="1602" y="18430"/>
                    <a:pt x="2402" y="16728"/>
                    <a:pt x="3270" y="15094"/>
                  </a:cubicBezTo>
                  <a:cubicBezTo>
                    <a:pt x="5104" y="11725"/>
                    <a:pt x="7206" y="8523"/>
                    <a:pt x="9441" y="5454"/>
                  </a:cubicBezTo>
                  <a:cubicBezTo>
                    <a:pt x="10742" y="3652"/>
                    <a:pt x="12076" y="1918"/>
                    <a:pt x="13510" y="217"/>
                  </a:cubicBezTo>
                  <a:cubicBezTo>
                    <a:pt x="13584" y="118"/>
                    <a:pt x="13494" y="1"/>
                    <a:pt x="13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 flipH="1">
              <a:off x="5695398" y="3656833"/>
              <a:ext cx="41026" cy="26222"/>
            </a:xfrm>
            <a:custGeom>
              <a:rect b="b" l="l" r="r" t="t"/>
              <a:pathLst>
                <a:path extrusionOk="0" h="1821" w="2849">
                  <a:moveTo>
                    <a:pt x="2650" y="0"/>
                  </a:moveTo>
                  <a:cubicBezTo>
                    <a:pt x="2632" y="0"/>
                    <a:pt x="2614" y="5"/>
                    <a:pt x="2595" y="14"/>
                  </a:cubicBezTo>
                  <a:cubicBezTo>
                    <a:pt x="2362" y="147"/>
                    <a:pt x="2162" y="314"/>
                    <a:pt x="1962" y="447"/>
                  </a:cubicBezTo>
                  <a:cubicBezTo>
                    <a:pt x="1761" y="614"/>
                    <a:pt x="1561" y="748"/>
                    <a:pt x="1328" y="881"/>
                  </a:cubicBezTo>
                  <a:cubicBezTo>
                    <a:pt x="927" y="1148"/>
                    <a:pt x="494" y="1415"/>
                    <a:pt x="60" y="1682"/>
                  </a:cubicBezTo>
                  <a:cubicBezTo>
                    <a:pt x="1" y="1711"/>
                    <a:pt x="47" y="1820"/>
                    <a:pt x="129" y="1820"/>
                  </a:cubicBezTo>
                  <a:cubicBezTo>
                    <a:pt x="139" y="1820"/>
                    <a:pt x="149" y="1819"/>
                    <a:pt x="160" y="1815"/>
                  </a:cubicBezTo>
                  <a:cubicBezTo>
                    <a:pt x="594" y="1582"/>
                    <a:pt x="1061" y="1348"/>
                    <a:pt x="1495" y="1081"/>
                  </a:cubicBezTo>
                  <a:cubicBezTo>
                    <a:pt x="1928" y="814"/>
                    <a:pt x="2362" y="548"/>
                    <a:pt x="2762" y="247"/>
                  </a:cubicBezTo>
                  <a:cubicBezTo>
                    <a:pt x="2848" y="161"/>
                    <a:pt x="2761" y="0"/>
                    <a:pt x="26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 flipH="1">
              <a:off x="5422358" y="3872718"/>
              <a:ext cx="287266" cy="332885"/>
            </a:xfrm>
            <a:custGeom>
              <a:rect b="b" l="l" r="r" t="t"/>
              <a:pathLst>
                <a:path extrusionOk="0" h="23117" w="19949">
                  <a:moveTo>
                    <a:pt x="0" y="0"/>
                  </a:moveTo>
                  <a:lnTo>
                    <a:pt x="2502" y="23117"/>
                  </a:lnTo>
                  <a:lnTo>
                    <a:pt x="16312" y="23117"/>
                  </a:lnTo>
                  <a:lnTo>
                    <a:pt x="1994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0"/>
            <p:cNvSpPr/>
            <p:nvPr/>
          </p:nvSpPr>
          <p:spPr>
            <a:xfrm flipH="1">
              <a:off x="5430047" y="3916915"/>
              <a:ext cx="275731" cy="10094"/>
            </a:xfrm>
            <a:custGeom>
              <a:rect b="b" l="l" r="r" t="t"/>
              <a:pathLst>
                <a:path extrusionOk="0" h="701" w="19148">
                  <a:moveTo>
                    <a:pt x="0" y="0"/>
                  </a:moveTo>
                  <a:cubicBezTo>
                    <a:pt x="34" y="100"/>
                    <a:pt x="34" y="200"/>
                    <a:pt x="67" y="300"/>
                  </a:cubicBezTo>
                  <a:cubicBezTo>
                    <a:pt x="67" y="334"/>
                    <a:pt x="67" y="334"/>
                    <a:pt x="67" y="367"/>
                  </a:cubicBezTo>
                  <a:lnTo>
                    <a:pt x="1601" y="367"/>
                  </a:lnTo>
                  <a:cubicBezTo>
                    <a:pt x="2335" y="367"/>
                    <a:pt x="3069" y="400"/>
                    <a:pt x="3770" y="400"/>
                  </a:cubicBezTo>
                  <a:lnTo>
                    <a:pt x="11642" y="567"/>
                  </a:lnTo>
                  <a:lnTo>
                    <a:pt x="15545" y="634"/>
                  </a:lnTo>
                  <a:cubicBezTo>
                    <a:pt x="16212" y="634"/>
                    <a:pt x="16879" y="667"/>
                    <a:pt x="17546" y="667"/>
                  </a:cubicBezTo>
                  <a:cubicBezTo>
                    <a:pt x="18047" y="667"/>
                    <a:pt x="18547" y="701"/>
                    <a:pt x="19081" y="701"/>
                  </a:cubicBezTo>
                  <a:cubicBezTo>
                    <a:pt x="19081" y="600"/>
                    <a:pt x="19114" y="500"/>
                    <a:pt x="19147" y="434"/>
                  </a:cubicBezTo>
                  <a:cubicBezTo>
                    <a:pt x="18514" y="367"/>
                    <a:pt x="17880" y="367"/>
                    <a:pt x="17246" y="367"/>
                  </a:cubicBezTo>
                  <a:cubicBezTo>
                    <a:pt x="16545" y="367"/>
                    <a:pt x="15812" y="334"/>
                    <a:pt x="15078" y="334"/>
                  </a:cubicBezTo>
                  <a:lnTo>
                    <a:pt x="7306" y="167"/>
                  </a:lnTo>
                  <a:cubicBezTo>
                    <a:pt x="6005" y="167"/>
                    <a:pt x="4670" y="133"/>
                    <a:pt x="3369" y="100"/>
                  </a:cubicBezTo>
                  <a:lnTo>
                    <a:pt x="1435" y="67"/>
                  </a:lnTo>
                  <a:cubicBezTo>
                    <a:pt x="968" y="33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0"/>
            <p:cNvSpPr/>
            <p:nvPr/>
          </p:nvSpPr>
          <p:spPr>
            <a:xfrm flipH="1">
              <a:off x="5430047" y="3937436"/>
              <a:ext cx="275731" cy="9749"/>
            </a:xfrm>
            <a:custGeom>
              <a:rect b="b" l="l" r="r" t="t"/>
              <a:pathLst>
                <a:path extrusionOk="0" h="677" w="19148">
                  <a:moveTo>
                    <a:pt x="284" y="0"/>
                  </a:moveTo>
                  <a:cubicBezTo>
                    <a:pt x="188" y="0"/>
                    <a:pt x="94" y="3"/>
                    <a:pt x="0" y="9"/>
                  </a:cubicBezTo>
                  <a:cubicBezTo>
                    <a:pt x="34" y="109"/>
                    <a:pt x="34" y="210"/>
                    <a:pt x="67" y="310"/>
                  </a:cubicBezTo>
                  <a:cubicBezTo>
                    <a:pt x="67" y="310"/>
                    <a:pt x="67" y="310"/>
                    <a:pt x="67" y="343"/>
                  </a:cubicBezTo>
                  <a:lnTo>
                    <a:pt x="1601" y="343"/>
                  </a:lnTo>
                  <a:cubicBezTo>
                    <a:pt x="2335" y="343"/>
                    <a:pt x="3069" y="376"/>
                    <a:pt x="3770" y="376"/>
                  </a:cubicBezTo>
                  <a:lnTo>
                    <a:pt x="11642" y="543"/>
                  </a:lnTo>
                  <a:lnTo>
                    <a:pt x="15545" y="610"/>
                  </a:lnTo>
                  <a:cubicBezTo>
                    <a:pt x="16212" y="610"/>
                    <a:pt x="16879" y="643"/>
                    <a:pt x="17546" y="643"/>
                  </a:cubicBezTo>
                  <a:cubicBezTo>
                    <a:pt x="18047" y="643"/>
                    <a:pt x="18547" y="677"/>
                    <a:pt x="19081" y="677"/>
                  </a:cubicBezTo>
                  <a:cubicBezTo>
                    <a:pt x="19081" y="576"/>
                    <a:pt x="19114" y="476"/>
                    <a:pt x="19147" y="410"/>
                  </a:cubicBezTo>
                  <a:cubicBezTo>
                    <a:pt x="18514" y="343"/>
                    <a:pt x="17880" y="376"/>
                    <a:pt x="17246" y="343"/>
                  </a:cubicBezTo>
                  <a:cubicBezTo>
                    <a:pt x="16545" y="343"/>
                    <a:pt x="15812" y="310"/>
                    <a:pt x="15078" y="310"/>
                  </a:cubicBezTo>
                  <a:lnTo>
                    <a:pt x="7306" y="143"/>
                  </a:lnTo>
                  <a:cubicBezTo>
                    <a:pt x="6005" y="143"/>
                    <a:pt x="4670" y="109"/>
                    <a:pt x="3369" y="76"/>
                  </a:cubicBezTo>
                  <a:lnTo>
                    <a:pt x="1435" y="43"/>
                  </a:lnTo>
                  <a:cubicBezTo>
                    <a:pt x="1061" y="43"/>
                    <a:pt x="666" y="0"/>
                    <a:pt x="2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0"/>
            <p:cNvSpPr/>
            <p:nvPr/>
          </p:nvSpPr>
          <p:spPr>
            <a:xfrm flipH="1">
              <a:off x="5449745" y="4067261"/>
              <a:ext cx="242582" cy="9144"/>
            </a:xfrm>
            <a:custGeom>
              <a:rect b="b" l="l" r="r" t="t"/>
              <a:pathLst>
                <a:path extrusionOk="0" h="635" w="16846">
                  <a:moveTo>
                    <a:pt x="0" y="1"/>
                  </a:moveTo>
                  <a:cubicBezTo>
                    <a:pt x="34" y="34"/>
                    <a:pt x="67" y="68"/>
                    <a:pt x="67" y="101"/>
                  </a:cubicBezTo>
                  <a:cubicBezTo>
                    <a:pt x="100" y="168"/>
                    <a:pt x="134" y="268"/>
                    <a:pt x="167" y="334"/>
                  </a:cubicBezTo>
                  <a:lnTo>
                    <a:pt x="667" y="334"/>
                  </a:lnTo>
                  <a:lnTo>
                    <a:pt x="2836" y="368"/>
                  </a:lnTo>
                  <a:lnTo>
                    <a:pt x="10708" y="535"/>
                  </a:lnTo>
                  <a:lnTo>
                    <a:pt x="14611" y="601"/>
                  </a:lnTo>
                  <a:lnTo>
                    <a:pt x="16579" y="635"/>
                  </a:lnTo>
                  <a:lnTo>
                    <a:pt x="16812" y="635"/>
                  </a:lnTo>
                  <a:cubicBezTo>
                    <a:pt x="16812" y="601"/>
                    <a:pt x="16812" y="568"/>
                    <a:pt x="16812" y="535"/>
                  </a:cubicBezTo>
                  <a:cubicBezTo>
                    <a:pt x="16812" y="468"/>
                    <a:pt x="16846" y="401"/>
                    <a:pt x="16846" y="334"/>
                  </a:cubicBezTo>
                  <a:lnTo>
                    <a:pt x="16312" y="334"/>
                  </a:lnTo>
                  <a:cubicBezTo>
                    <a:pt x="15611" y="301"/>
                    <a:pt x="14878" y="301"/>
                    <a:pt x="14144" y="268"/>
                  </a:cubicBezTo>
                  <a:cubicBezTo>
                    <a:pt x="11575" y="234"/>
                    <a:pt x="8973" y="168"/>
                    <a:pt x="6372" y="134"/>
                  </a:cubicBezTo>
                  <a:cubicBezTo>
                    <a:pt x="5071" y="101"/>
                    <a:pt x="3770" y="68"/>
                    <a:pt x="2435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0"/>
            <p:cNvSpPr/>
            <p:nvPr/>
          </p:nvSpPr>
          <p:spPr>
            <a:xfrm flipH="1">
              <a:off x="6607683" y="3642897"/>
              <a:ext cx="464039" cy="550059"/>
            </a:xfrm>
            <a:custGeom>
              <a:rect b="b" l="l" r="r" t="t"/>
              <a:pathLst>
                <a:path extrusionOk="0" h="32913" w="27766">
                  <a:moveTo>
                    <a:pt x="439" y="1"/>
                  </a:moveTo>
                  <a:cubicBezTo>
                    <a:pt x="164" y="1"/>
                    <a:pt x="0" y="428"/>
                    <a:pt x="279" y="623"/>
                  </a:cubicBezTo>
                  <a:cubicBezTo>
                    <a:pt x="6750" y="5193"/>
                    <a:pt x="15290" y="4593"/>
                    <a:pt x="22061" y="8562"/>
                  </a:cubicBezTo>
                  <a:cubicBezTo>
                    <a:pt x="23729" y="9530"/>
                    <a:pt x="25363" y="10830"/>
                    <a:pt x="26231" y="12632"/>
                  </a:cubicBezTo>
                  <a:cubicBezTo>
                    <a:pt x="27231" y="14767"/>
                    <a:pt x="26798" y="17235"/>
                    <a:pt x="26631" y="19470"/>
                  </a:cubicBezTo>
                  <a:cubicBezTo>
                    <a:pt x="26264" y="23940"/>
                    <a:pt x="25864" y="28410"/>
                    <a:pt x="25430" y="32913"/>
                  </a:cubicBezTo>
                  <a:lnTo>
                    <a:pt x="26031" y="32913"/>
                  </a:lnTo>
                  <a:cubicBezTo>
                    <a:pt x="26431" y="28877"/>
                    <a:pt x="26798" y="24840"/>
                    <a:pt x="27131" y="20804"/>
                  </a:cubicBezTo>
                  <a:cubicBezTo>
                    <a:pt x="27331" y="18536"/>
                    <a:pt x="27765" y="16068"/>
                    <a:pt x="27231" y="13799"/>
                  </a:cubicBezTo>
                  <a:cubicBezTo>
                    <a:pt x="26798" y="11898"/>
                    <a:pt x="25530" y="10330"/>
                    <a:pt x="23996" y="9129"/>
                  </a:cubicBezTo>
                  <a:cubicBezTo>
                    <a:pt x="20894" y="6728"/>
                    <a:pt x="16957" y="5660"/>
                    <a:pt x="13188" y="4726"/>
                  </a:cubicBezTo>
                  <a:cubicBezTo>
                    <a:pt x="8852" y="3625"/>
                    <a:pt x="4315" y="2691"/>
                    <a:pt x="612" y="56"/>
                  </a:cubicBezTo>
                  <a:cubicBezTo>
                    <a:pt x="552" y="18"/>
                    <a:pt x="493" y="1"/>
                    <a:pt x="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4" name="Google Shape;17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225" y="2685250"/>
            <a:ext cx="3672075" cy="10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225" y="3771725"/>
            <a:ext cx="3672075" cy="10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40"/>
          <p:cNvSpPr txBox="1"/>
          <p:nvPr>
            <p:ph idx="4294967295" type="body"/>
          </p:nvPr>
        </p:nvSpPr>
        <p:spPr>
          <a:xfrm>
            <a:off x="350925" y="1196200"/>
            <a:ext cx="4878300" cy="368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According to Sohag, in total, the company pays up to approximately </a:t>
            </a:r>
            <a:r>
              <a:rPr b="1" lang="en" sz="12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5,000 people every month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helps to </a:t>
            </a:r>
            <a:r>
              <a:rPr b="1" lang="en" sz="12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reduce unemployment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 problems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increasing the country's </a:t>
            </a:r>
            <a:r>
              <a:rPr b="1" lang="en" sz="12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investments, production and trade activities</a:t>
            </a:r>
            <a:endParaRPr b="1" sz="12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encourages students to research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 in the Tech field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contributes to </a:t>
            </a:r>
            <a:r>
              <a:rPr b="1" lang="en" sz="12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government revenue through taxes</a:t>
            </a:r>
            <a:endParaRPr b="1" sz="12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Udvash-Unmesh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 helps a lot of students to get admitted in their dream University or Medical Colleges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1"/>
          <p:cNvSpPr txBox="1"/>
          <p:nvPr>
            <p:ph type="title"/>
          </p:nvPr>
        </p:nvSpPr>
        <p:spPr>
          <a:xfrm>
            <a:off x="696025" y="373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722" name="Google Shape;17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150" y="1373375"/>
            <a:ext cx="2683075" cy="26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41"/>
          <p:cNvSpPr txBox="1"/>
          <p:nvPr>
            <p:ph idx="4294967295" type="body"/>
          </p:nvPr>
        </p:nvSpPr>
        <p:spPr>
          <a:xfrm>
            <a:off x="4066425" y="1187525"/>
            <a:ext cx="4878300" cy="368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At Onnorokom Group, from being an </a:t>
            </a:r>
            <a:r>
              <a:rPr b="1" lang="en" sz="15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only 2-member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 venture, he now has a </a:t>
            </a:r>
            <a:r>
              <a:rPr b="1" lang="en" sz="15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team of 1,100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 people working at the company.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Under Mahmudul Hasan Sohags’ leadership,Onnorokom Group has been instrumental in </a:t>
            </a:r>
            <a:r>
              <a:rPr b="1" lang="en" sz="15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driving digitalization and promoting technological advancements in the Bangladesh. </a:t>
            </a:r>
            <a:endParaRPr b="1" sz="15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42"/>
          <p:cNvSpPr/>
          <p:nvPr/>
        </p:nvSpPr>
        <p:spPr>
          <a:xfrm>
            <a:off x="987750" y="1794650"/>
            <a:ext cx="1587300" cy="80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42"/>
          <p:cNvSpPr txBox="1"/>
          <p:nvPr>
            <p:ph type="title"/>
          </p:nvPr>
        </p:nvSpPr>
        <p:spPr>
          <a:xfrm>
            <a:off x="720000" y="27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730" name="Google Shape;1730;p42"/>
          <p:cNvSpPr txBox="1"/>
          <p:nvPr>
            <p:ph idx="5" type="subTitle"/>
          </p:nvPr>
        </p:nvSpPr>
        <p:spPr>
          <a:xfrm>
            <a:off x="1185150" y="1870825"/>
            <a:ext cx="13899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New addition to rokomari</a:t>
            </a:r>
            <a:endParaRPr sz="1600"/>
          </a:p>
        </p:txBody>
      </p:sp>
      <p:grpSp>
        <p:nvGrpSpPr>
          <p:cNvPr id="1731" name="Google Shape;1731;p42"/>
          <p:cNvGrpSpPr/>
          <p:nvPr/>
        </p:nvGrpSpPr>
        <p:grpSpPr>
          <a:xfrm>
            <a:off x="1471331" y="1135739"/>
            <a:ext cx="620114" cy="617072"/>
            <a:chOff x="-9961625" y="4048175"/>
            <a:chExt cx="357600" cy="355825"/>
          </a:xfrm>
        </p:grpSpPr>
        <p:sp>
          <p:nvSpPr>
            <p:cNvPr id="1732" name="Google Shape;1732;p42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8" name="Google Shape;1738;p42"/>
          <p:cNvSpPr/>
          <p:nvPr/>
        </p:nvSpPr>
        <p:spPr>
          <a:xfrm>
            <a:off x="4307463" y="1126000"/>
            <a:ext cx="529084" cy="620096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9" name="Google Shape;1739;p42"/>
          <p:cNvGrpSpPr/>
          <p:nvPr/>
        </p:nvGrpSpPr>
        <p:grpSpPr>
          <a:xfrm>
            <a:off x="7052554" y="1132175"/>
            <a:ext cx="620096" cy="607758"/>
            <a:chOff x="-60988625" y="3740800"/>
            <a:chExt cx="316650" cy="310350"/>
          </a:xfrm>
        </p:grpSpPr>
        <p:sp>
          <p:nvSpPr>
            <p:cNvPr id="1740" name="Google Shape;1740;p42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3" name="Google Shape;1743;p42"/>
          <p:cNvSpPr/>
          <p:nvPr/>
        </p:nvSpPr>
        <p:spPr>
          <a:xfrm>
            <a:off x="1471350" y="2846138"/>
            <a:ext cx="620090" cy="616981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4" name="Google Shape;1744;p42"/>
          <p:cNvGrpSpPr/>
          <p:nvPr/>
        </p:nvGrpSpPr>
        <p:grpSpPr>
          <a:xfrm>
            <a:off x="7052597" y="2875833"/>
            <a:ext cx="620113" cy="574958"/>
            <a:chOff x="6543825" y="3202075"/>
            <a:chExt cx="296975" cy="275350"/>
          </a:xfrm>
        </p:grpSpPr>
        <p:sp>
          <p:nvSpPr>
            <p:cNvPr id="1745" name="Google Shape;1745;p42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42"/>
          <p:cNvGrpSpPr/>
          <p:nvPr/>
        </p:nvGrpSpPr>
        <p:grpSpPr>
          <a:xfrm>
            <a:off x="4261969" y="2852908"/>
            <a:ext cx="620102" cy="620102"/>
            <a:chOff x="3497300" y="3227275"/>
            <a:chExt cx="296175" cy="296175"/>
          </a:xfrm>
        </p:grpSpPr>
        <p:sp>
          <p:nvSpPr>
            <p:cNvPr id="1753" name="Google Shape;1753;p42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1" name="Google Shape;1761;p42"/>
          <p:cNvSpPr/>
          <p:nvPr/>
        </p:nvSpPr>
        <p:spPr>
          <a:xfrm>
            <a:off x="987750" y="3547250"/>
            <a:ext cx="1587300" cy="80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42"/>
          <p:cNvSpPr txBox="1"/>
          <p:nvPr>
            <p:ph idx="5" type="subTitle"/>
          </p:nvPr>
        </p:nvSpPr>
        <p:spPr>
          <a:xfrm>
            <a:off x="1125275" y="3654950"/>
            <a:ext cx="13899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Monitor cash flow and profitability</a:t>
            </a:r>
            <a:endParaRPr sz="1300"/>
          </a:p>
        </p:txBody>
      </p:sp>
      <p:sp>
        <p:nvSpPr>
          <p:cNvPr id="1763" name="Google Shape;1763;p42"/>
          <p:cNvSpPr/>
          <p:nvPr/>
        </p:nvSpPr>
        <p:spPr>
          <a:xfrm>
            <a:off x="3807150" y="1794650"/>
            <a:ext cx="1587300" cy="80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42"/>
          <p:cNvSpPr/>
          <p:nvPr/>
        </p:nvSpPr>
        <p:spPr>
          <a:xfrm>
            <a:off x="3807150" y="3547250"/>
            <a:ext cx="1587300" cy="80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42"/>
          <p:cNvSpPr/>
          <p:nvPr/>
        </p:nvSpPr>
        <p:spPr>
          <a:xfrm>
            <a:off x="6550350" y="3547250"/>
            <a:ext cx="1587300" cy="80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42"/>
          <p:cNvSpPr/>
          <p:nvPr/>
        </p:nvSpPr>
        <p:spPr>
          <a:xfrm>
            <a:off x="6550350" y="1794650"/>
            <a:ext cx="1587300" cy="80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42"/>
          <p:cNvSpPr txBox="1"/>
          <p:nvPr>
            <p:ph idx="5" type="subTitle"/>
          </p:nvPr>
        </p:nvSpPr>
        <p:spPr>
          <a:xfrm>
            <a:off x="3935800" y="1902350"/>
            <a:ext cx="14274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market research and planning</a:t>
            </a:r>
            <a:endParaRPr sz="1400"/>
          </a:p>
        </p:txBody>
      </p:sp>
      <p:sp>
        <p:nvSpPr>
          <p:cNvPr id="1768" name="Google Shape;1768;p42"/>
          <p:cNvSpPr txBox="1"/>
          <p:nvPr>
            <p:ph idx="5" type="subTitle"/>
          </p:nvPr>
        </p:nvSpPr>
        <p:spPr>
          <a:xfrm>
            <a:off x="3944675" y="3654950"/>
            <a:ext cx="13899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build trust among employees</a:t>
            </a:r>
            <a:endParaRPr sz="1300"/>
          </a:p>
        </p:txBody>
      </p:sp>
      <p:sp>
        <p:nvSpPr>
          <p:cNvPr id="1769" name="Google Shape;1769;p42"/>
          <p:cNvSpPr txBox="1"/>
          <p:nvPr>
            <p:ph idx="5" type="subTitle"/>
          </p:nvPr>
        </p:nvSpPr>
        <p:spPr>
          <a:xfrm>
            <a:off x="6626550" y="1902350"/>
            <a:ext cx="15873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prioritize the needs of the customers</a:t>
            </a:r>
            <a:endParaRPr sz="1300"/>
          </a:p>
        </p:txBody>
      </p:sp>
      <p:sp>
        <p:nvSpPr>
          <p:cNvPr id="1770" name="Google Shape;1770;p42"/>
          <p:cNvSpPr txBox="1"/>
          <p:nvPr>
            <p:ph idx="5" type="subTitle"/>
          </p:nvPr>
        </p:nvSpPr>
        <p:spPr>
          <a:xfrm>
            <a:off x="6626550" y="3654950"/>
            <a:ext cx="15861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consider all feedbacks positively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43"/>
          <p:cNvSpPr txBox="1"/>
          <p:nvPr>
            <p:ph idx="1" type="subTitle"/>
          </p:nvPr>
        </p:nvSpPr>
        <p:spPr>
          <a:xfrm>
            <a:off x="3877050" y="1794650"/>
            <a:ext cx="1389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43"/>
          <p:cNvSpPr txBox="1"/>
          <p:nvPr>
            <p:ph idx="3" type="subTitle"/>
          </p:nvPr>
        </p:nvSpPr>
        <p:spPr>
          <a:xfrm>
            <a:off x="6667650" y="1794650"/>
            <a:ext cx="1389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43"/>
          <p:cNvSpPr txBox="1"/>
          <p:nvPr>
            <p:ph idx="5" type="subTitle"/>
          </p:nvPr>
        </p:nvSpPr>
        <p:spPr>
          <a:xfrm>
            <a:off x="1086450" y="1794650"/>
            <a:ext cx="1389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43"/>
          <p:cNvSpPr txBox="1"/>
          <p:nvPr>
            <p:ph idx="7" type="subTitle"/>
          </p:nvPr>
        </p:nvSpPr>
        <p:spPr>
          <a:xfrm>
            <a:off x="3877050" y="3528025"/>
            <a:ext cx="1389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43"/>
          <p:cNvSpPr txBox="1"/>
          <p:nvPr>
            <p:ph idx="9" type="subTitle"/>
          </p:nvPr>
        </p:nvSpPr>
        <p:spPr>
          <a:xfrm>
            <a:off x="6667650" y="3528025"/>
            <a:ext cx="1389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43"/>
          <p:cNvSpPr txBox="1"/>
          <p:nvPr>
            <p:ph idx="14" type="subTitle"/>
          </p:nvPr>
        </p:nvSpPr>
        <p:spPr>
          <a:xfrm>
            <a:off x="1086450" y="3528025"/>
            <a:ext cx="1389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1" name="Google Shape;1781;p43"/>
          <p:cNvPicPr preferRelativeResize="0"/>
          <p:nvPr/>
        </p:nvPicPr>
        <p:blipFill rotWithShape="1">
          <a:blip r:embed="rId3">
            <a:alphaModFix/>
          </a:blip>
          <a:srcRect b="18218" l="21923" r="25616" t="19708"/>
          <a:stretch/>
        </p:blipFill>
        <p:spPr>
          <a:xfrm>
            <a:off x="1336275" y="803525"/>
            <a:ext cx="6365424" cy="2687351"/>
          </a:xfrm>
          <a:prstGeom prst="rect">
            <a:avLst/>
          </a:prstGeom>
          <a:noFill/>
          <a:ln cap="flat" cmpd="sng" w="571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2" name="Google Shape;1782;p43"/>
          <p:cNvSpPr txBox="1"/>
          <p:nvPr/>
        </p:nvSpPr>
        <p:spPr>
          <a:xfrm>
            <a:off x="1279100" y="3892400"/>
            <a:ext cx="6365400" cy="492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Feel free to ask any Question……</a:t>
            </a:r>
            <a:r>
              <a:rPr b="1" lang="en" sz="2600">
                <a:latin typeface="Century Schoolbook"/>
                <a:ea typeface="Century Schoolbook"/>
                <a:cs typeface="Century Schoolbook"/>
                <a:sym typeface="Century Schoolbook"/>
              </a:rPr>
              <a:t>…..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</a:t>
            </a:r>
            <a:endParaRPr/>
          </a:p>
        </p:txBody>
      </p:sp>
      <p:sp>
        <p:nvSpPr>
          <p:cNvPr id="1298" name="Google Shape;1298;p30"/>
          <p:cNvSpPr txBox="1"/>
          <p:nvPr>
            <p:ph idx="2" type="subTitle"/>
          </p:nvPr>
        </p:nvSpPr>
        <p:spPr>
          <a:xfrm>
            <a:off x="4612575" y="3221775"/>
            <a:ext cx="23379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Sumaiya hossain surovi</a:t>
            </a:r>
            <a:endParaRPr sz="1700"/>
          </a:p>
        </p:txBody>
      </p:sp>
      <p:sp>
        <p:nvSpPr>
          <p:cNvPr id="1299" name="Google Shape;1299;p30"/>
          <p:cNvSpPr txBox="1"/>
          <p:nvPr>
            <p:ph idx="4" type="subTitle"/>
          </p:nvPr>
        </p:nvSpPr>
        <p:spPr>
          <a:xfrm>
            <a:off x="1482900" y="1429575"/>
            <a:ext cx="23379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Sumaiya Momotaz Mrittika</a:t>
            </a:r>
            <a:endParaRPr sz="1700"/>
          </a:p>
        </p:txBody>
      </p:sp>
      <p:sp>
        <p:nvSpPr>
          <p:cNvPr id="1300" name="Google Shape;1300;p30"/>
          <p:cNvSpPr/>
          <p:nvPr/>
        </p:nvSpPr>
        <p:spPr>
          <a:xfrm rot="5400000">
            <a:off x="745050" y="3095306"/>
            <a:ext cx="717000" cy="7620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0"/>
          <p:cNvSpPr/>
          <p:nvPr/>
        </p:nvSpPr>
        <p:spPr>
          <a:xfrm rot="5400000">
            <a:off x="3861471" y="3095294"/>
            <a:ext cx="717000" cy="7620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0"/>
          <p:cNvSpPr/>
          <p:nvPr/>
        </p:nvSpPr>
        <p:spPr>
          <a:xfrm rot="5400000">
            <a:off x="745050" y="1305044"/>
            <a:ext cx="717000" cy="7620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0"/>
          <p:cNvSpPr/>
          <p:nvPr/>
        </p:nvSpPr>
        <p:spPr>
          <a:xfrm rot="5400000">
            <a:off x="3861471" y="1305044"/>
            <a:ext cx="717000" cy="7620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0"/>
          <p:cNvSpPr txBox="1"/>
          <p:nvPr>
            <p:ph idx="6" type="subTitle"/>
          </p:nvPr>
        </p:nvSpPr>
        <p:spPr>
          <a:xfrm>
            <a:off x="1482900" y="3221775"/>
            <a:ext cx="23379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Miftahul zannat</a:t>
            </a:r>
            <a:endParaRPr sz="1700"/>
          </a:p>
        </p:txBody>
      </p:sp>
      <p:sp>
        <p:nvSpPr>
          <p:cNvPr id="1305" name="Google Shape;1305;p30"/>
          <p:cNvSpPr txBox="1"/>
          <p:nvPr>
            <p:ph idx="7" type="subTitle"/>
          </p:nvPr>
        </p:nvSpPr>
        <p:spPr>
          <a:xfrm>
            <a:off x="4612575" y="1429575"/>
            <a:ext cx="23409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Silma tasnim</a:t>
            </a:r>
            <a:endParaRPr sz="1700"/>
          </a:p>
        </p:txBody>
      </p:sp>
      <p:sp>
        <p:nvSpPr>
          <p:cNvPr id="1306" name="Google Shape;1306;p30"/>
          <p:cNvSpPr txBox="1"/>
          <p:nvPr>
            <p:ph idx="8" type="subTitle"/>
          </p:nvPr>
        </p:nvSpPr>
        <p:spPr>
          <a:xfrm>
            <a:off x="1482900" y="1804125"/>
            <a:ext cx="26619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1) </a:t>
            </a:r>
            <a:r>
              <a:rPr b="1" lang="en" sz="1400"/>
              <a:t>Company Overview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2) Basic Info of Entrepreneur</a:t>
            </a:r>
            <a:endParaRPr b="1" sz="1400"/>
          </a:p>
        </p:txBody>
      </p:sp>
      <p:sp>
        <p:nvSpPr>
          <p:cNvPr id="1307" name="Google Shape;1307;p30"/>
          <p:cNvSpPr txBox="1"/>
          <p:nvPr>
            <p:ph idx="4294967295" type="title"/>
          </p:nvPr>
        </p:nvSpPr>
        <p:spPr>
          <a:xfrm>
            <a:off x="797750" y="1433424"/>
            <a:ext cx="561900" cy="50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01.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1308" name="Google Shape;1308;p30"/>
          <p:cNvSpPr txBox="1"/>
          <p:nvPr>
            <p:ph idx="4294967295" type="title"/>
          </p:nvPr>
        </p:nvSpPr>
        <p:spPr>
          <a:xfrm>
            <a:off x="797750" y="3223655"/>
            <a:ext cx="561900" cy="50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02.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1309" name="Google Shape;1309;p30"/>
          <p:cNvSpPr txBox="1"/>
          <p:nvPr>
            <p:ph idx="4294967295" type="title"/>
          </p:nvPr>
        </p:nvSpPr>
        <p:spPr>
          <a:xfrm>
            <a:off x="3930814" y="1433449"/>
            <a:ext cx="561900" cy="50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03.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1310" name="Google Shape;1310;p30"/>
          <p:cNvSpPr txBox="1"/>
          <p:nvPr>
            <p:ph idx="4294967295" type="title"/>
          </p:nvPr>
        </p:nvSpPr>
        <p:spPr>
          <a:xfrm>
            <a:off x="3930814" y="3223724"/>
            <a:ext cx="561900" cy="50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04.</a:t>
            </a:r>
            <a:endParaRPr sz="2400">
              <a:solidFill>
                <a:schemeClr val="accent6"/>
              </a:solidFill>
            </a:endParaRPr>
          </a:p>
        </p:txBody>
      </p:sp>
      <p:pic>
        <p:nvPicPr>
          <p:cNvPr id="1311" name="Google Shape;1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875" y="1564250"/>
            <a:ext cx="1929174" cy="314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30"/>
          <p:cNvSpPr txBox="1"/>
          <p:nvPr>
            <p:ph idx="8" type="subTitle"/>
          </p:nvPr>
        </p:nvSpPr>
        <p:spPr>
          <a:xfrm>
            <a:off x="4607100" y="1804125"/>
            <a:ext cx="26619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1) Source of Fund, Problems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2) Learnings from</a:t>
            </a:r>
            <a:r>
              <a:rPr b="1" lang="en" sz="1400"/>
              <a:t> Entrepreneur</a:t>
            </a:r>
            <a:endParaRPr b="1" sz="1400"/>
          </a:p>
        </p:txBody>
      </p:sp>
      <p:sp>
        <p:nvSpPr>
          <p:cNvPr id="1313" name="Google Shape;1313;p30"/>
          <p:cNvSpPr txBox="1"/>
          <p:nvPr>
            <p:ph idx="8" type="subTitle"/>
          </p:nvPr>
        </p:nvSpPr>
        <p:spPr>
          <a:xfrm>
            <a:off x="1482900" y="3556725"/>
            <a:ext cx="26619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1) Reasons of Venture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2) Attributes of success </a:t>
            </a:r>
            <a:endParaRPr b="1" sz="1400"/>
          </a:p>
        </p:txBody>
      </p:sp>
      <p:sp>
        <p:nvSpPr>
          <p:cNvPr id="1314" name="Google Shape;1314;p30"/>
          <p:cNvSpPr txBox="1"/>
          <p:nvPr>
            <p:ph idx="8" type="subTitle"/>
          </p:nvPr>
        </p:nvSpPr>
        <p:spPr>
          <a:xfrm>
            <a:off x="4607100" y="3556725"/>
            <a:ext cx="26619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1) Contribution, Conclusion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2) Recommendation</a:t>
            </a:r>
            <a:endParaRPr b="1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31"/>
          <p:cNvSpPr txBox="1"/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Company Overview</a:t>
            </a:r>
            <a:endParaRPr sz="4000"/>
          </a:p>
        </p:txBody>
      </p:sp>
      <p:sp>
        <p:nvSpPr>
          <p:cNvPr id="1320" name="Google Shape;1320;p31"/>
          <p:cNvSpPr txBox="1"/>
          <p:nvPr>
            <p:ph idx="1" type="body"/>
          </p:nvPr>
        </p:nvSpPr>
        <p:spPr>
          <a:xfrm>
            <a:off x="605125" y="1968375"/>
            <a:ext cx="2673300" cy="24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/>
              <a:t>Udvash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/>
              <a:t>Unmesh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/>
              <a:t>Rokomari.com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/>
              <a:t>Onnorokom Software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/>
              <a:t>Onnorokom Electronics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/>
              <a:t>Onnorokom Prokashoni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/>
              <a:t>Pi Labs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/>
              <a:t>TechShopBD</a:t>
            </a:r>
            <a:endParaRPr b="1" sz="1600"/>
          </a:p>
        </p:txBody>
      </p:sp>
      <p:grpSp>
        <p:nvGrpSpPr>
          <p:cNvPr id="1321" name="Google Shape;1321;p31"/>
          <p:cNvGrpSpPr/>
          <p:nvPr/>
        </p:nvGrpSpPr>
        <p:grpSpPr>
          <a:xfrm>
            <a:off x="5707430" y="1589756"/>
            <a:ext cx="2553794" cy="2729592"/>
            <a:chOff x="5707430" y="1589756"/>
            <a:chExt cx="2553794" cy="2729592"/>
          </a:xfrm>
        </p:grpSpPr>
        <p:sp>
          <p:nvSpPr>
            <p:cNvPr id="1322" name="Google Shape;1322;p31"/>
            <p:cNvSpPr/>
            <p:nvPr/>
          </p:nvSpPr>
          <p:spPr>
            <a:xfrm flipH="1" rot="-1384681">
              <a:off x="6693618" y="4006718"/>
              <a:ext cx="169543" cy="292696"/>
            </a:xfrm>
            <a:custGeom>
              <a:rect b="b" l="l" r="r" t="t"/>
              <a:pathLst>
                <a:path extrusionOk="0" fill="none" h="10742" w="6072">
                  <a:moveTo>
                    <a:pt x="901" y="10741"/>
                  </a:moveTo>
                  <a:lnTo>
                    <a:pt x="1" y="8339"/>
                  </a:lnTo>
                  <a:lnTo>
                    <a:pt x="2402" y="8139"/>
                  </a:lnTo>
                  <a:lnTo>
                    <a:pt x="1702" y="5537"/>
                  </a:lnTo>
                  <a:lnTo>
                    <a:pt x="4270" y="5437"/>
                  </a:lnTo>
                  <a:lnTo>
                    <a:pt x="3503" y="2869"/>
                  </a:lnTo>
                  <a:lnTo>
                    <a:pt x="6072" y="2602"/>
                  </a:lnTo>
                  <a:lnTo>
                    <a:pt x="5371" y="0"/>
                  </a:lnTo>
                </a:path>
              </a:pathLst>
            </a:custGeom>
            <a:noFill/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6327057" y="1589756"/>
              <a:ext cx="60911" cy="118378"/>
            </a:xfrm>
            <a:custGeom>
              <a:rect b="b" l="l" r="r" t="t"/>
              <a:pathLst>
                <a:path extrusionOk="0" fill="none" h="4371" w="2169">
                  <a:moveTo>
                    <a:pt x="0" y="0"/>
                  </a:moveTo>
                  <a:cubicBezTo>
                    <a:pt x="1201" y="0"/>
                    <a:pt x="2168" y="968"/>
                    <a:pt x="2168" y="2202"/>
                  </a:cubicBezTo>
                  <a:cubicBezTo>
                    <a:pt x="2168" y="3403"/>
                    <a:pt x="1201" y="4370"/>
                    <a:pt x="0" y="4370"/>
                  </a:cubicBezTo>
                </a:path>
              </a:pathLst>
            </a:custGeom>
            <a:noFill/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 flipH="1">
              <a:off x="7388954" y="2107934"/>
              <a:ext cx="139598" cy="217770"/>
            </a:xfrm>
            <a:custGeom>
              <a:rect b="b" l="l" r="r" t="t"/>
              <a:pathLst>
                <a:path extrusionOk="0" fill="none" h="8041" w="4971">
                  <a:moveTo>
                    <a:pt x="835" y="8040"/>
                  </a:moveTo>
                  <a:lnTo>
                    <a:pt x="1" y="5371"/>
                  </a:lnTo>
                  <a:lnTo>
                    <a:pt x="2703" y="5572"/>
                  </a:lnTo>
                  <a:lnTo>
                    <a:pt x="2002" y="2670"/>
                  </a:lnTo>
                  <a:lnTo>
                    <a:pt x="4971" y="2569"/>
                  </a:lnTo>
                  <a:lnTo>
                    <a:pt x="4037" y="1"/>
                  </a:lnTo>
                </a:path>
              </a:pathLst>
            </a:custGeom>
            <a:noFill/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 flipH="1">
              <a:off x="8085063" y="2325704"/>
              <a:ext cx="176162" cy="225868"/>
            </a:xfrm>
            <a:custGeom>
              <a:rect b="b" l="l" r="r" t="t"/>
              <a:pathLst>
                <a:path extrusionOk="0" fill="none" h="8340" w="6273">
                  <a:moveTo>
                    <a:pt x="1702" y="4070"/>
                  </a:moveTo>
                  <a:cubicBezTo>
                    <a:pt x="2536" y="3036"/>
                    <a:pt x="3270" y="2035"/>
                    <a:pt x="4104" y="1001"/>
                  </a:cubicBezTo>
                  <a:cubicBezTo>
                    <a:pt x="4304" y="667"/>
                    <a:pt x="4638" y="367"/>
                    <a:pt x="5004" y="200"/>
                  </a:cubicBezTo>
                  <a:cubicBezTo>
                    <a:pt x="5371" y="0"/>
                    <a:pt x="5838" y="100"/>
                    <a:pt x="6072" y="467"/>
                  </a:cubicBezTo>
                  <a:cubicBezTo>
                    <a:pt x="6272" y="868"/>
                    <a:pt x="6039" y="1301"/>
                    <a:pt x="5872" y="1668"/>
                  </a:cubicBezTo>
                  <a:cubicBezTo>
                    <a:pt x="5471" y="2469"/>
                    <a:pt x="5305" y="3303"/>
                    <a:pt x="5271" y="4170"/>
                  </a:cubicBezTo>
                  <a:cubicBezTo>
                    <a:pt x="5338" y="4804"/>
                    <a:pt x="5305" y="5438"/>
                    <a:pt x="5238" y="6071"/>
                  </a:cubicBezTo>
                  <a:cubicBezTo>
                    <a:pt x="4771" y="8340"/>
                    <a:pt x="1" y="7472"/>
                    <a:pt x="1202" y="4837"/>
                  </a:cubicBezTo>
                  <a:cubicBezTo>
                    <a:pt x="1335" y="4570"/>
                    <a:pt x="1502" y="4303"/>
                    <a:pt x="1702" y="4070"/>
                  </a:cubicBezTo>
                  <a:close/>
                </a:path>
              </a:pathLst>
            </a:custGeom>
            <a:noFill/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7761721" y="3128172"/>
              <a:ext cx="60911" cy="58769"/>
            </a:xfrm>
            <a:custGeom>
              <a:rect b="b" l="l" r="r" t="t"/>
              <a:pathLst>
                <a:path extrusionOk="0" fill="none" h="2170" w="2169">
                  <a:moveTo>
                    <a:pt x="2168" y="1068"/>
                  </a:moveTo>
                  <a:cubicBezTo>
                    <a:pt x="2168" y="1669"/>
                    <a:pt x="1701" y="2169"/>
                    <a:pt x="1101" y="2169"/>
                  </a:cubicBezTo>
                  <a:cubicBezTo>
                    <a:pt x="500" y="2169"/>
                    <a:pt x="0" y="1669"/>
                    <a:pt x="0" y="1068"/>
                  </a:cubicBezTo>
                  <a:cubicBezTo>
                    <a:pt x="0" y="501"/>
                    <a:pt x="500" y="1"/>
                    <a:pt x="1101" y="1"/>
                  </a:cubicBezTo>
                  <a:cubicBezTo>
                    <a:pt x="1701" y="1"/>
                    <a:pt x="2168" y="501"/>
                    <a:pt x="2168" y="1068"/>
                  </a:cubicBezTo>
                  <a:close/>
                </a:path>
              </a:pathLst>
            </a:custGeom>
            <a:noFill/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5707430" y="3408119"/>
              <a:ext cx="60911" cy="58769"/>
            </a:xfrm>
            <a:custGeom>
              <a:rect b="b" l="l" r="r" t="t"/>
              <a:pathLst>
                <a:path extrusionOk="0" fill="none" h="2170" w="2169">
                  <a:moveTo>
                    <a:pt x="2168" y="1068"/>
                  </a:moveTo>
                  <a:cubicBezTo>
                    <a:pt x="2168" y="1669"/>
                    <a:pt x="1701" y="2169"/>
                    <a:pt x="1101" y="2169"/>
                  </a:cubicBezTo>
                  <a:cubicBezTo>
                    <a:pt x="500" y="2169"/>
                    <a:pt x="0" y="1669"/>
                    <a:pt x="0" y="1068"/>
                  </a:cubicBezTo>
                  <a:cubicBezTo>
                    <a:pt x="0" y="501"/>
                    <a:pt x="500" y="1"/>
                    <a:pt x="1101" y="1"/>
                  </a:cubicBezTo>
                  <a:cubicBezTo>
                    <a:pt x="1701" y="1"/>
                    <a:pt x="2168" y="501"/>
                    <a:pt x="2168" y="1068"/>
                  </a:cubicBezTo>
                  <a:close/>
                </a:path>
              </a:pathLst>
            </a:custGeom>
            <a:noFill/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6090307" y="2839215"/>
              <a:ext cx="176162" cy="225868"/>
            </a:xfrm>
            <a:custGeom>
              <a:rect b="b" l="l" r="r" t="t"/>
              <a:pathLst>
                <a:path extrusionOk="0" fill="none" h="8340" w="6273">
                  <a:moveTo>
                    <a:pt x="1702" y="4070"/>
                  </a:moveTo>
                  <a:cubicBezTo>
                    <a:pt x="2536" y="3036"/>
                    <a:pt x="3270" y="2035"/>
                    <a:pt x="4104" y="1001"/>
                  </a:cubicBezTo>
                  <a:cubicBezTo>
                    <a:pt x="4304" y="667"/>
                    <a:pt x="4638" y="367"/>
                    <a:pt x="5004" y="200"/>
                  </a:cubicBezTo>
                  <a:cubicBezTo>
                    <a:pt x="5371" y="0"/>
                    <a:pt x="5838" y="100"/>
                    <a:pt x="6072" y="467"/>
                  </a:cubicBezTo>
                  <a:cubicBezTo>
                    <a:pt x="6272" y="868"/>
                    <a:pt x="6039" y="1301"/>
                    <a:pt x="5872" y="1668"/>
                  </a:cubicBezTo>
                  <a:cubicBezTo>
                    <a:pt x="5471" y="2469"/>
                    <a:pt x="5305" y="3303"/>
                    <a:pt x="5271" y="4170"/>
                  </a:cubicBezTo>
                  <a:cubicBezTo>
                    <a:pt x="5338" y="4804"/>
                    <a:pt x="5305" y="5438"/>
                    <a:pt x="5238" y="6071"/>
                  </a:cubicBezTo>
                  <a:cubicBezTo>
                    <a:pt x="4771" y="8340"/>
                    <a:pt x="1" y="7472"/>
                    <a:pt x="1202" y="4837"/>
                  </a:cubicBezTo>
                  <a:cubicBezTo>
                    <a:pt x="1335" y="4570"/>
                    <a:pt x="1502" y="4303"/>
                    <a:pt x="1702" y="4070"/>
                  </a:cubicBezTo>
                  <a:close/>
                </a:path>
              </a:pathLst>
            </a:custGeom>
            <a:noFill/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31"/>
          <p:cNvSpPr/>
          <p:nvPr/>
        </p:nvSpPr>
        <p:spPr>
          <a:xfrm>
            <a:off x="720000" y="1404950"/>
            <a:ext cx="7348749" cy="756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ayon"/>
              </a:rPr>
              <a:t>Onnorokom Group</a:t>
            </a:r>
          </a:p>
        </p:txBody>
      </p:sp>
      <p:pic>
        <p:nvPicPr>
          <p:cNvPr id="1330" name="Google Shape;13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25" y="2541875"/>
            <a:ext cx="4106199" cy="2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8625" y="2618075"/>
            <a:ext cx="1228775" cy="1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000" y="408700"/>
            <a:ext cx="3108550" cy="9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32"/>
          <p:cNvSpPr txBox="1"/>
          <p:nvPr>
            <p:ph type="title"/>
          </p:nvPr>
        </p:nvSpPr>
        <p:spPr>
          <a:xfrm>
            <a:off x="1994200" y="415300"/>
            <a:ext cx="536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Info of the Entrepreneur</a:t>
            </a:r>
            <a:endParaRPr/>
          </a:p>
        </p:txBody>
      </p:sp>
      <p:pic>
        <p:nvPicPr>
          <p:cNvPr id="1338" name="Google Shape;13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00" y="1339926"/>
            <a:ext cx="2898775" cy="26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32"/>
          <p:cNvSpPr txBox="1"/>
          <p:nvPr/>
        </p:nvSpPr>
        <p:spPr>
          <a:xfrm>
            <a:off x="586600" y="1452348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0" name="Google Shape;1340;p32"/>
          <p:cNvSpPr txBox="1"/>
          <p:nvPr/>
        </p:nvSpPr>
        <p:spPr>
          <a:xfrm flipH="1" rot="10800000">
            <a:off x="4719758" y="1452348"/>
            <a:ext cx="5364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1" name="Google Shape;1341;p32"/>
          <p:cNvSpPr txBox="1"/>
          <p:nvPr/>
        </p:nvSpPr>
        <p:spPr>
          <a:xfrm>
            <a:off x="4022407" y="1756883"/>
            <a:ext cx="9144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2" name="Google Shape;1342;p32"/>
          <p:cNvSpPr txBox="1"/>
          <p:nvPr/>
        </p:nvSpPr>
        <p:spPr>
          <a:xfrm flipH="1" rot="10800000">
            <a:off x="586600" y="13502785"/>
            <a:ext cx="56907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3" name="Google Shape;1343;p32"/>
          <p:cNvSpPr txBox="1"/>
          <p:nvPr>
            <p:ph idx="1" type="body"/>
          </p:nvPr>
        </p:nvSpPr>
        <p:spPr>
          <a:xfrm>
            <a:off x="4066425" y="1339925"/>
            <a:ext cx="4878300" cy="368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Name : Mahmudul Hasan Shohag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Co-Founder and Chairman Of OnnoRokom Group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Birthplace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:  Shorishabari , Jamalpur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Moving to Dhaka for study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Student of EEE in BUET 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Establishm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ent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of UDVASH 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3"/>
          <p:cNvSpPr/>
          <p:nvPr/>
        </p:nvSpPr>
        <p:spPr>
          <a:xfrm>
            <a:off x="6459352" y="2716025"/>
            <a:ext cx="1587300" cy="422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33"/>
          <p:cNvSpPr/>
          <p:nvPr/>
        </p:nvSpPr>
        <p:spPr>
          <a:xfrm>
            <a:off x="3774388" y="2716025"/>
            <a:ext cx="1587300" cy="422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</a:t>
            </a:r>
            <a:r>
              <a:rPr lang="en"/>
              <a:t> For Starting VEnture</a:t>
            </a:r>
            <a:endParaRPr/>
          </a:p>
        </p:txBody>
      </p:sp>
      <p:sp>
        <p:nvSpPr>
          <p:cNvPr id="1351" name="Google Shape;1351;p33"/>
          <p:cNvSpPr/>
          <p:nvPr/>
        </p:nvSpPr>
        <p:spPr>
          <a:xfrm>
            <a:off x="1089350" y="2716025"/>
            <a:ext cx="1587300" cy="422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33"/>
          <p:cNvSpPr txBox="1"/>
          <p:nvPr>
            <p:ph idx="5" type="subTitle"/>
          </p:nvPr>
        </p:nvSpPr>
        <p:spPr>
          <a:xfrm>
            <a:off x="1156700" y="2716025"/>
            <a:ext cx="14526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Fascination</a:t>
            </a:r>
            <a:endParaRPr/>
          </a:p>
        </p:txBody>
      </p:sp>
      <p:sp>
        <p:nvSpPr>
          <p:cNvPr id="1353" name="Google Shape;1353;p33"/>
          <p:cNvSpPr txBox="1"/>
          <p:nvPr>
            <p:ph idx="1" type="subTitle"/>
          </p:nvPr>
        </p:nvSpPr>
        <p:spPr>
          <a:xfrm>
            <a:off x="3845700" y="2716025"/>
            <a:ext cx="14526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Interest</a:t>
            </a:r>
            <a:endParaRPr/>
          </a:p>
        </p:txBody>
      </p:sp>
      <p:sp>
        <p:nvSpPr>
          <p:cNvPr id="1354" name="Google Shape;1354;p33"/>
          <p:cNvSpPr txBox="1"/>
          <p:nvPr>
            <p:ph idx="2" type="subTitle"/>
          </p:nvPr>
        </p:nvSpPr>
        <p:spPr>
          <a:xfrm>
            <a:off x="3401549" y="3340300"/>
            <a:ext cx="23409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 in programming</a:t>
            </a:r>
            <a:endParaRPr/>
          </a:p>
        </p:txBody>
      </p:sp>
      <p:sp>
        <p:nvSpPr>
          <p:cNvPr id="1355" name="Google Shape;1355;p33"/>
          <p:cNvSpPr txBox="1"/>
          <p:nvPr>
            <p:ph idx="3" type="subTitle"/>
          </p:nvPr>
        </p:nvSpPr>
        <p:spPr>
          <a:xfrm>
            <a:off x="6526702" y="2716025"/>
            <a:ext cx="14526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Ambition</a:t>
            </a:r>
            <a:endParaRPr/>
          </a:p>
        </p:txBody>
      </p:sp>
      <p:sp>
        <p:nvSpPr>
          <p:cNvPr id="1356" name="Google Shape;1356;p33"/>
          <p:cNvSpPr txBox="1"/>
          <p:nvPr>
            <p:ph idx="4" type="subTitle"/>
          </p:nvPr>
        </p:nvSpPr>
        <p:spPr>
          <a:xfrm>
            <a:off x="6082551" y="3340300"/>
            <a:ext cx="23409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Ambitious for becoming an entrepreneur</a:t>
            </a:r>
            <a:endParaRPr/>
          </a:p>
        </p:txBody>
      </p:sp>
      <p:sp>
        <p:nvSpPr>
          <p:cNvPr id="1357" name="Google Shape;1357;p33"/>
          <p:cNvSpPr txBox="1"/>
          <p:nvPr>
            <p:ph idx="6" type="subTitle"/>
          </p:nvPr>
        </p:nvSpPr>
        <p:spPr>
          <a:xfrm>
            <a:off x="710450" y="3340300"/>
            <a:ext cx="23451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Fascination with teaching</a:t>
            </a:r>
            <a:endParaRPr/>
          </a:p>
        </p:txBody>
      </p:sp>
      <p:grpSp>
        <p:nvGrpSpPr>
          <p:cNvPr id="1358" name="Google Shape;1358;p33"/>
          <p:cNvGrpSpPr/>
          <p:nvPr/>
        </p:nvGrpSpPr>
        <p:grpSpPr>
          <a:xfrm>
            <a:off x="4309848" y="1699766"/>
            <a:ext cx="521895" cy="620093"/>
            <a:chOff x="-48233048" y="3569728"/>
            <a:chExt cx="252050" cy="299475"/>
          </a:xfrm>
        </p:grpSpPr>
        <p:sp>
          <p:nvSpPr>
            <p:cNvPr id="1359" name="Google Shape;1359;p33"/>
            <p:cNvSpPr/>
            <p:nvPr/>
          </p:nvSpPr>
          <p:spPr>
            <a:xfrm>
              <a:off x="-48233048" y="3569728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33"/>
          <p:cNvGrpSpPr/>
          <p:nvPr/>
        </p:nvGrpSpPr>
        <p:grpSpPr>
          <a:xfrm>
            <a:off x="1573984" y="1842225"/>
            <a:ext cx="620097" cy="471995"/>
            <a:chOff x="-47523400" y="3973950"/>
            <a:chExt cx="300100" cy="228425"/>
          </a:xfrm>
        </p:grpSpPr>
        <p:sp>
          <p:nvSpPr>
            <p:cNvPr id="1363" name="Google Shape;1363;p33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33"/>
          <p:cNvGrpSpPr/>
          <p:nvPr/>
        </p:nvGrpSpPr>
        <p:grpSpPr>
          <a:xfrm>
            <a:off x="6942902" y="1699837"/>
            <a:ext cx="620095" cy="620095"/>
            <a:chOff x="6800668" y="1660454"/>
            <a:chExt cx="699014" cy="699014"/>
          </a:xfrm>
        </p:grpSpPr>
        <p:sp>
          <p:nvSpPr>
            <p:cNvPr id="1369" name="Google Shape;1369;p33"/>
            <p:cNvSpPr/>
            <p:nvPr/>
          </p:nvSpPr>
          <p:spPr>
            <a:xfrm>
              <a:off x="7168536" y="1660454"/>
              <a:ext cx="331146" cy="434132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6800668" y="1660454"/>
              <a:ext cx="434132" cy="331146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6800668" y="1923467"/>
              <a:ext cx="331146" cy="436001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7065550" y="2028322"/>
              <a:ext cx="434132" cy="331146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4"/>
          <p:cNvSpPr txBox="1"/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 components of Business/Driving force </a:t>
            </a:r>
            <a:endParaRPr/>
          </a:p>
        </p:txBody>
      </p:sp>
      <p:sp>
        <p:nvSpPr>
          <p:cNvPr id="1378" name="Google Shape;1378;p34"/>
          <p:cNvSpPr/>
          <p:nvPr/>
        </p:nvSpPr>
        <p:spPr>
          <a:xfrm>
            <a:off x="3586950" y="1574817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4"/>
          <p:cNvSpPr/>
          <p:nvPr/>
        </p:nvSpPr>
        <p:spPr>
          <a:xfrm>
            <a:off x="2320525" y="2623130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34"/>
          <p:cNvSpPr/>
          <p:nvPr/>
        </p:nvSpPr>
        <p:spPr>
          <a:xfrm>
            <a:off x="4862500" y="2623130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34"/>
          <p:cNvSpPr/>
          <p:nvPr/>
        </p:nvSpPr>
        <p:spPr>
          <a:xfrm>
            <a:off x="1347150" y="3670217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34"/>
          <p:cNvSpPr/>
          <p:nvPr/>
        </p:nvSpPr>
        <p:spPr>
          <a:xfrm>
            <a:off x="3586950" y="3671467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34"/>
          <p:cNvSpPr/>
          <p:nvPr/>
        </p:nvSpPr>
        <p:spPr>
          <a:xfrm>
            <a:off x="5826750" y="3670217"/>
            <a:ext cx="1970100" cy="499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4" name="Google Shape;1384;p34"/>
          <p:cNvCxnSpPr>
            <a:stCxn id="1378" idx="2"/>
            <a:endCxn id="1379" idx="0"/>
          </p:cNvCxnSpPr>
          <p:nvPr/>
        </p:nvCxnSpPr>
        <p:spPr>
          <a:xfrm rot="5400000">
            <a:off x="3664350" y="1715367"/>
            <a:ext cx="549000" cy="12663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34"/>
          <p:cNvCxnSpPr>
            <a:stCxn id="1378" idx="2"/>
            <a:endCxn id="1380" idx="0"/>
          </p:cNvCxnSpPr>
          <p:nvPr/>
        </p:nvCxnSpPr>
        <p:spPr>
          <a:xfrm flipH="1" rot="-5400000">
            <a:off x="4935300" y="1710717"/>
            <a:ext cx="549000" cy="1275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34"/>
          <p:cNvCxnSpPr>
            <a:stCxn id="1378" idx="2"/>
            <a:endCxn id="1382" idx="0"/>
          </p:cNvCxnSpPr>
          <p:nvPr/>
        </p:nvCxnSpPr>
        <p:spPr>
          <a:xfrm flipH="1" rot="-5400000">
            <a:off x="3773550" y="2872467"/>
            <a:ext cx="15975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34"/>
          <p:cNvCxnSpPr>
            <a:stCxn id="1388" idx="0"/>
            <a:endCxn id="1381" idx="0"/>
          </p:cNvCxnSpPr>
          <p:nvPr/>
        </p:nvCxnSpPr>
        <p:spPr>
          <a:xfrm flipH="1" rot="5400000">
            <a:off x="4571400" y="1431129"/>
            <a:ext cx="1200" cy="4479600"/>
          </a:xfrm>
          <a:prstGeom prst="bentConnector3">
            <a:avLst>
              <a:gd fmla="val 19953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34"/>
          <p:cNvSpPr txBox="1"/>
          <p:nvPr>
            <p:ph idx="4294967295" type="subTitle"/>
          </p:nvPr>
        </p:nvSpPr>
        <p:spPr>
          <a:xfrm>
            <a:off x="2395075" y="2623129"/>
            <a:ext cx="17991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Planning strategy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390" name="Google Shape;1390;p34"/>
          <p:cNvSpPr txBox="1"/>
          <p:nvPr>
            <p:ph idx="4294967295" type="subTitle"/>
          </p:nvPr>
        </p:nvSpPr>
        <p:spPr>
          <a:xfrm>
            <a:off x="4950400" y="2639504"/>
            <a:ext cx="17991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Management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391" name="Google Shape;1391;p34"/>
          <p:cNvSpPr txBox="1"/>
          <p:nvPr>
            <p:ph idx="4294967295" type="subTitle"/>
          </p:nvPr>
        </p:nvSpPr>
        <p:spPr>
          <a:xfrm>
            <a:off x="1432650" y="3671429"/>
            <a:ext cx="17991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Value proposition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392" name="Google Shape;1392;p34"/>
          <p:cNvSpPr txBox="1"/>
          <p:nvPr>
            <p:ph idx="4294967295" type="subTitle"/>
          </p:nvPr>
        </p:nvSpPr>
        <p:spPr>
          <a:xfrm>
            <a:off x="3672450" y="3671429"/>
            <a:ext cx="17991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   Target market 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388" name="Google Shape;1388;p34"/>
          <p:cNvSpPr txBox="1"/>
          <p:nvPr>
            <p:ph idx="4294967295" type="subTitle"/>
          </p:nvPr>
        </p:nvSpPr>
        <p:spPr>
          <a:xfrm>
            <a:off x="5912250" y="3671529"/>
            <a:ext cx="17991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Customer focus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393" name="Google Shape;1393;p34"/>
          <p:cNvSpPr txBox="1"/>
          <p:nvPr>
            <p:ph idx="4294967295" type="subTitle"/>
          </p:nvPr>
        </p:nvSpPr>
        <p:spPr>
          <a:xfrm>
            <a:off x="3714675" y="1608766"/>
            <a:ext cx="17991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Mission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grpSp>
        <p:nvGrpSpPr>
          <p:cNvPr id="1394" name="Google Shape;1394;p34"/>
          <p:cNvGrpSpPr/>
          <p:nvPr/>
        </p:nvGrpSpPr>
        <p:grpSpPr>
          <a:xfrm>
            <a:off x="1019588" y="1744975"/>
            <a:ext cx="997678" cy="912116"/>
            <a:chOff x="1019588" y="1744975"/>
            <a:chExt cx="997678" cy="912116"/>
          </a:xfrm>
        </p:grpSpPr>
        <p:grpSp>
          <p:nvGrpSpPr>
            <p:cNvPr id="1395" name="Google Shape;1395;p34"/>
            <p:cNvGrpSpPr/>
            <p:nvPr/>
          </p:nvGrpSpPr>
          <p:grpSpPr>
            <a:xfrm rot="-638767">
              <a:off x="1291985" y="1821883"/>
              <a:ext cx="427804" cy="548966"/>
              <a:chOff x="1318869" y="1890721"/>
              <a:chExt cx="502439" cy="644738"/>
            </a:xfrm>
          </p:grpSpPr>
          <p:sp>
            <p:nvSpPr>
              <p:cNvPr id="1396" name="Google Shape;1396;p34"/>
              <p:cNvSpPr/>
              <p:nvPr/>
            </p:nvSpPr>
            <p:spPr>
              <a:xfrm rot="-976699">
                <a:off x="1624338" y="2429178"/>
                <a:ext cx="105099" cy="93424"/>
              </a:xfrm>
              <a:custGeom>
                <a:rect b="b" l="l" r="r" t="t"/>
                <a:pathLst>
                  <a:path extrusionOk="0" h="3737" w="4204">
                    <a:moveTo>
                      <a:pt x="2102" y="1"/>
                    </a:moveTo>
                    <a:cubicBezTo>
                      <a:pt x="934" y="1"/>
                      <a:pt x="0" y="835"/>
                      <a:pt x="0" y="1869"/>
                    </a:cubicBezTo>
                    <a:cubicBezTo>
                      <a:pt x="0" y="2903"/>
                      <a:pt x="934" y="3737"/>
                      <a:pt x="2102" y="3737"/>
                    </a:cubicBezTo>
                    <a:cubicBezTo>
                      <a:pt x="3269" y="3737"/>
                      <a:pt x="4203" y="2903"/>
                      <a:pt x="4203" y="1869"/>
                    </a:cubicBezTo>
                    <a:cubicBezTo>
                      <a:pt x="4203" y="835"/>
                      <a:pt x="3269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4"/>
              <p:cNvSpPr/>
              <p:nvPr/>
            </p:nvSpPr>
            <p:spPr>
              <a:xfrm rot="-976699">
                <a:off x="1413694" y="2006016"/>
                <a:ext cx="336096" cy="398145"/>
              </a:xfrm>
              <a:custGeom>
                <a:rect b="b" l="l" r="r" t="t"/>
                <a:pathLst>
                  <a:path extrusionOk="0" h="15926" w="13444">
                    <a:moveTo>
                      <a:pt x="6667" y="1"/>
                    </a:moveTo>
                    <a:cubicBezTo>
                      <a:pt x="6524" y="1"/>
                      <a:pt x="6382" y="5"/>
                      <a:pt x="6238" y="14"/>
                    </a:cubicBezTo>
                    <a:cubicBezTo>
                      <a:pt x="4003" y="180"/>
                      <a:pt x="1902" y="1715"/>
                      <a:pt x="1034" y="3816"/>
                    </a:cubicBezTo>
                    <a:cubicBezTo>
                      <a:pt x="0" y="6285"/>
                      <a:pt x="1101" y="8253"/>
                      <a:pt x="2069" y="10321"/>
                    </a:cubicBezTo>
                    <a:cubicBezTo>
                      <a:pt x="2435" y="11122"/>
                      <a:pt x="2802" y="11989"/>
                      <a:pt x="3036" y="12890"/>
                    </a:cubicBezTo>
                    <a:cubicBezTo>
                      <a:pt x="3069" y="13123"/>
                      <a:pt x="3636" y="15925"/>
                      <a:pt x="3436" y="15925"/>
                    </a:cubicBezTo>
                    <a:lnTo>
                      <a:pt x="10841" y="15925"/>
                    </a:lnTo>
                    <a:cubicBezTo>
                      <a:pt x="10675" y="12189"/>
                      <a:pt x="13443" y="9354"/>
                      <a:pt x="13377" y="5684"/>
                    </a:cubicBezTo>
                    <a:cubicBezTo>
                      <a:pt x="13377" y="4183"/>
                      <a:pt x="12976" y="2582"/>
                      <a:pt x="11876" y="1581"/>
                    </a:cubicBezTo>
                    <a:cubicBezTo>
                      <a:pt x="11175" y="981"/>
                      <a:pt x="10308" y="681"/>
                      <a:pt x="9440" y="447"/>
                    </a:cubicBezTo>
                    <a:cubicBezTo>
                      <a:pt x="8541" y="186"/>
                      <a:pt x="7617" y="1"/>
                      <a:pt x="6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4"/>
              <p:cNvSpPr/>
              <p:nvPr/>
            </p:nvSpPr>
            <p:spPr>
              <a:xfrm rot="-976699">
                <a:off x="1557511" y="2191902"/>
                <a:ext cx="127598" cy="226022"/>
              </a:xfrm>
              <a:custGeom>
                <a:rect b="b" l="l" r="r" t="t"/>
                <a:pathLst>
                  <a:path extrusionOk="0" fill="none" h="9041" w="5104">
                    <a:moveTo>
                      <a:pt x="3936" y="8807"/>
                    </a:moveTo>
                    <a:cubicBezTo>
                      <a:pt x="4170" y="5971"/>
                      <a:pt x="4537" y="3203"/>
                      <a:pt x="5104" y="434"/>
                    </a:cubicBezTo>
                    <a:cubicBezTo>
                      <a:pt x="5004" y="1001"/>
                      <a:pt x="4504" y="1501"/>
                      <a:pt x="3936" y="1468"/>
                    </a:cubicBezTo>
                    <a:cubicBezTo>
                      <a:pt x="3369" y="1435"/>
                      <a:pt x="2869" y="834"/>
                      <a:pt x="3002" y="267"/>
                    </a:cubicBezTo>
                    <a:cubicBezTo>
                      <a:pt x="3036" y="134"/>
                      <a:pt x="3136" y="0"/>
                      <a:pt x="3269" y="34"/>
                    </a:cubicBezTo>
                    <a:cubicBezTo>
                      <a:pt x="3336" y="67"/>
                      <a:pt x="3369" y="134"/>
                      <a:pt x="3369" y="167"/>
                    </a:cubicBezTo>
                    <a:cubicBezTo>
                      <a:pt x="3636" y="734"/>
                      <a:pt x="3169" y="1501"/>
                      <a:pt x="2569" y="1501"/>
                    </a:cubicBezTo>
                    <a:cubicBezTo>
                      <a:pt x="1968" y="1535"/>
                      <a:pt x="1501" y="767"/>
                      <a:pt x="1735" y="200"/>
                    </a:cubicBezTo>
                    <a:cubicBezTo>
                      <a:pt x="1768" y="134"/>
                      <a:pt x="1835" y="67"/>
                      <a:pt x="1902" y="34"/>
                    </a:cubicBezTo>
                    <a:cubicBezTo>
                      <a:pt x="2035" y="0"/>
                      <a:pt x="2135" y="134"/>
                      <a:pt x="2135" y="267"/>
                    </a:cubicBezTo>
                    <a:cubicBezTo>
                      <a:pt x="2269" y="801"/>
                      <a:pt x="1868" y="1334"/>
                      <a:pt x="1368" y="1435"/>
                    </a:cubicBezTo>
                    <a:cubicBezTo>
                      <a:pt x="868" y="1535"/>
                      <a:pt x="334" y="1201"/>
                      <a:pt x="100" y="767"/>
                    </a:cubicBezTo>
                    <a:cubicBezTo>
                      <a:pt x="34" y="667"/>
                      <a:pt x="0" y="567"/>
                      <a:pt x="34" y="434"/>
                    </a:cubicBezTo>
                    <a:cubicBezTo>
                      <a:pt x="100" y="267"/>
                      <a:pt x="367" y="234"/>
                      <a:pt x="501" y="367"/>
                    </a:cubicBezTo>
                    <a:cubicBezTo>
                      <a:pt x="634" y="467"/>
                      <a:pt x="701" y="667"/>
                      <a:pt x="768" y="867"/>
                    </a:cubicBezTo>
                    <a:cubicBezTo>
                      <a:pt x="1468" y="3503"/>
                      <a:pt x="1802" y="6271"/>
                      <a:pt x="1768" y="9040"/>
                    </a:cubicBezTo>
                  </a:path>
                </a:pathLst>
              </a:custGeom>
              <a:noFill/>
              <a:ln cap="flat" cmpd="sng" w="5000">
                <a:solidFill>
                  <a:schemeClr val="dk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4"/>
              <p:cNvSpPr/>
              <p:nvPr/>
            </p:nvSpPr>
            <p:spPr>
              <a:xfrm rot="-976699">
                <a:off x="1554956" y="2369156"/>
                <a:ext cx="209347" cy="98299"/>
              </a:xfrm>
              <a:custGeom>
                <a:rect b="b" l="l" r="r" t="t"/>
                <a:pathLst>
                  <a:path extrusionOk="0" h="3932" w="8374">
                    <a:moveTo>
                      <a:pt x="4604" y="1"/>
                    </a:moveTo>
                    <a:cubicBezTo>
                      <a:pt x="3270" y="1"/>
                      <a:pt x="1936" y="34"/>
                      <a:pt x="568" y="101"/>
                    </a:cubicBezTo>
                    <a:cubicBezTo>
                      <a:pt x="335" y="134"/>
                      <a:pt x="168" y="334"/>
                      <a:pt x="134" y="535"/>
                    </a:cubicBezTo>
                    <a:cubicBezTo>
                      <a:pt x="68" y="601"/>
                      <a:pt x="34" y="735"/>
                      <a:pt x="34" y="835"/>
                    </a:cubicBezTo>
                    <a:cubicBezTo>
                      <a:pt x="101" y="1202"/>
                      <a:pt x="501" y="1335"/>
                      <a:pt x="868" y="1368"/>
                    </a:cubicBezTo>
                    <a:cubicBezTo>
                      <a:pt x="701" y="1435"/>
                      <a:pt x="501" y="1502"/>
                      <a:pt x="335" y="1569"/>
                    </a:cubicBezTo>
                    <a:cubicBezTo>
                      <a:pt x="1" y="1735"/>
                      <a:pt x="34" y="2269"/>
                      <a:pt x="335" y="2436"/>
                    </a:cubicBezTo>
                    <a:cubicBezTo>
                      <a:pt x="668" y="2603"/>
                      <a:pt x="1035" y="2669"/>
                      <a:pt x="1435" y="2736"/>
                    </a:cubicBezTo>
                    <a:cubicBezTo>
                      <a:pt x="1235" y="2803"/>
                      <a:pt x="1035" y="2903"/>
                      <a:pt x="868" y="3036"/>
                    </a:cubicBezTo>
                    <a:cubicBezTo>
                      <a:pt x="701" y="3170"/>
                      <a:pt x="802" y="3437"/>
                      <a:pt x="935" y="3537"/>
                    </a:cubicBezTo>
                    <a:cubicBezTo>
                      <a:pt x="1366" y="3855"/>
                      <a:pt x="1923" y="3932"/>
                      <a:pt x="2488" y="3932"/>
                    </a:cubicBezTo>
                    <a:cubicBezTo>
                      <a:pt x="2929" y="3932"/>
                      <a:pt x="3375" y="3885"/>
                      <a:pt x="3770" y="3870"/>
                    </a:cubicBezTo>
                    <a:cubicBezTo>
                      <a:pt x="4245" y="3870"/>
                      <a:pt x="4719" y="3883"/>
                      <a:pt x="5194" y="3883"/>
                    </a:cubicBezTo>
                    <a:cubicBezTo>
                      <a:pt x="5787" y="3883"/>
                      <a:pt x="6380" y="3863"/>
                      <a:pt x="6973" y="3770"/>
                    </a:cubicBezTo>
                    <a:cubicBezTo>
                      <a:pt x="7606" y="3637"/>
                      <a:pt x="7506" y="2903"/>
                      <a:pt x="7073" y="2636"/>
                    </a:cubicBezTo>
                    <a:cubicBezTo>
                      <a:pt x="7206" y="2603"/>
                      <a:pt x="7373" y="2536"/>
                      <a:pt x="7506" y="2503"/>
                    </a:cubicBezTo>
                    <a:cubicBezTo>
                      <a:pt x="8007" y="2269"/>
                      <a:pt x="8140" y="1535"/>
                      <a:pt x="7606" y="1302"/>
                    </a:cubicBezTo>
                    <a:cubicBezTo>
                      <a:pt x="7673" y="1268"/>
                      <a:pt x="7773" y="1268"/>
                      <a:pt x="7840" y="1268"/>
                    </a:cubicBezTo>
                    <a:cubicBezTo>
                      <a:pt x="8140" y="1235"/>
                      <a:pt x="8374" y="935"/>
                      <a:pt x="8207" y="601"/>
                    </a:cubicBezTo>
                    <a:cubicBezTo>
                      <a:pt x="7907" y="68"/>
                      <a:pt x="7139" y="134"/>
                      <a:pt x="6606" y="101"/>
                    </a:cubicBezTo>
                    <a:cubicBezTo>
                      <a:pt x="5939" y="34"/>
                      <a:pt x="5271" y="34"/>
                      <a:pt x="4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4"/>
              <p:cNvSpPr/>
              <p:nvPr/>
            </p:nvSpPr>
            <p:spPr>
              <a:xfrm rot="-976699">
                <a:off x="1608055" y="2025110"/>
                <a:ext cx="70249" cy="75074"/>
              </a:xfrm>
              <a:custGeom>
                <a:rect b="b" l="l" r="r" t="t"/>
                <a:pathLst>
                  <a:path extrusionOk="0" h="3003" w="2810">
                    <a:moveTo>
                      <a:pt x="201" y="1"/>
                    </a:moveTo>
                    <a:cubicBezTo>
                      <a:pt x="1" y="1"/>
                      <a:pt x="1" y="301"/>
                      <a:pt x="201" y="301"/>
                    </a:cubicBezTo>
                    <a:cubicBezTo>
                      <a:pt x="1535" y="468"/>
                      <a:pt x="2069" y="1768"/>
                      <a:pt x="2402" y="2869"/>
                    </a:cubicBezTo>
                    <a:cubicBezTo>
                      <a:pt x="2429" y="2962"/>
                      <a:pt x="2503" y="3002"/>
                      <a:pt x="2578" y="3002"/>
                    </a:cubicBezTo>
                    <a:cubicBezTo>
                      <a:pt x="2692" y="3002"/>
                      <a:pt x="2810" y="2910"/>
                      <a:pt x="2769" y="2769"/>
                    </a:cubicBezTo>
                    <a:cubicBezTo>
                      <a:pt x="2436" y="1468"/>
                      <a:pt x="1669" y="134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4"/>
              <p:cNvSpPr/>
              <p:nvPr/>
            </p:nvSpPr>
            <p:spPr>
              <a:xfrm rot="-976699">
                <a:off x="1318844" y="2223805"/>
                <a:ext cx="75924" cy="10675"/>
              </a:xfrm>
              <a:custGeom>
                <a:rect b="b" l="l" r="r" t="t"/>
                <a:pathLst>
                  <a:path extrusionOk="0" h="427" w="3037">
                    <a:moveTo>
                      <a:pt x="101" y="0"/>
                    </a:moveTo>
                    <a:cubicBezTo>
                      <a:pt x="1" y="0"/>
                      <a:pt x="1" y="234"/>
                      <a:pt x="101" y="234"/>
                    </a:cubicBezTo>
                    <a:cubicBezTo>
                      <a:pt x="674" y="336"/>
                      <a:pt x="1261" y="426"/>
                      <a:pt x="1852" y="426"/>
                    </a:cubicBezTo>
                    <a:cubicBezTo>
                      <a:pt x="2223" y="426"/>
                      <a:pt x="2596" y="391"/>
                      <a:pt x="2970" y="301"/>
                    </a:cubicBezTo>
                    <a:cubicBezTo>
                      <a:pt x="3036" y="301"/>
                      <a:pt x="3003" y="100"/>
                      <a:pt x="2936" y="100"/>
                    </a:cubicBezTo>
                    <a:cubicBezTo>
                      <a:pt x="2625" y="89"/>
                      <a:pt x="2313" y="89"/>
                      <a:pt x="2001" y="89"/>
                    </a:cubicBezTo>
                    <a:cubicBezTo>
                      <a:pt x="1376" y="89"/>
                      <a:pt x="746" y="89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4"/>
              <p:cNvSpPr/>
              <p:nvPr/>
            </p:nvSpPr>
            <p:spPr>
              <a:xfrm rot="-976699">
                <a:off x="1330244" y="2048904"/>
                <a:ext cx="60924" cy="44524"/>
              </a:xfrm>
              <a:custGeom>
                <a:rect b="b" l="l" r="r" t="t"/>
                <a:pathLst>
                  <a:path extrusionOk="0" h="1781" w="2437">
                    <a:moveTo>
                      <a:pt x="143" y="1"/>
                    </a:moveTo>
                    <a:cubicBezTo>
                      <a:pt x="50" y="1"/>
                      <a:pt x="0" y="147"/>
                      <a:pt x="81" y="228"/>
                    </a:cubicBezTo>
                    <a:cubicBezTo>
                      <a:pt x="815" y="762"/>
                      <a:pt x="1516" y="1329"/>
                      <a:pt x="2283" y="1763"/>
                    </a:cubicBezTo>
                    <a:cubicBezTo>
                      <a:pt x="2296" y="1775"/>
                      <a:pt x="2310" y="1781"/>
                      <a:pt x="2323" y="1781"/>
                    </a:cubicBezTo>
                    <a:cubicBezTo>
                      <a:pt x="2382" y="1781"/>
                      <a:pt x="2437" y="1683"/>
                      <a:pt x="2383" y="1629"/>
                    </a:cubicBezTo>
                    <a:cubicBezTo>
                      <a:pt x="1716" y="1062"/>
                      <a:pt x="949" y="562"/>
                      <a:pt x="215" y="28"/>
                    </a:cubicBezTo>
                    <a:cubicBezTo>
                      <a:pt x="189" y="9"/>
                      <a:pt x="165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4"/>
              <p:cNvSpPr/>
              <p:nvPr/>
            </p:nvSpPr>
            <p:spPr>
              <a:xfrm rot="-976699">
                <a:off x="1455091" y="1922965"/>
                <a:ext cx="29975" cy="77799"/>
              </a:xfrm>
              <a:custGeom>
                <a:rect b="b" l="l" r="r" t="t"/>
                <a:pathLst>
                  <a:path extrusionOk="0" h="3112" w="1199">
                    <a:moveTo>
                      <a:pt x="185" y="0"/>
                    </a:moveTo>
                    <a:cubicBezTo>
                      <a:pt x="97" y="0"/>
                      <a:pt x="1" y="73"/>
                      <a:pt x="42" y="195"/>
                    </a:cubicBezTo>
                    <a:cubicBezTo>
                      <a:pt x="342" y="1129"/>
                      <a:pt x="575" y="2130"/>
                      <a:pt x="976" y="3064"/>
                    </a:cubicBezTo>
                    <a:cubicBezTo>
                      <a:pt x="998" y="3097"/>
                      <a:pt x="1031" y="3112"/>
                      <a:pt x="1065" y="3112"/>
                    </a:cubicBezTo>
                    <a:cubicBezTo>
                      <a:pt x="1131" y="3112"/>
                      <a:pt x="1198" y="3052"/>
                      <a:pt x="1176" y="2963"/>
                    </a:cubicBezTo>
                    <a:cubicBezTo>
                      <a:pt x="976" y="1996"/>
                      <a:pt x="609" y="1062"/>
                      <a:pt x="309" y="95"/>
                    </a:cubicBezTo>
                    <a:cubicBezTo>
                      <a:pt x="296" y="30"/>
                      <a:pt x="242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4"/>
              <p:cNvSpPr/>
              <p:nvPr/>
            </p:nvSpPr>
            <p:spPr>
              <a:xfrm rot="-976699">
                <a:off x="1696939" y="1974121"/>
                <a:ext cx="66424" cy="39325"/>
              </a:xfrm>
              <a:custGeom>
                <a:rect b="b" l="l" r="r" t="t"/>
                <a:pathLst>
                  <a:path extrusionOk="0" h="1573" w="2657">
                    <a:moveTo>
                      <a:pt x="2398" y="0"/>
                    </a:moveTo>
                    <a:cubicBezTo>
                      <a:pt x="2373" y="0"/>
                      <a:pt x="2345" y="7"/>
                      <a:pt x="2317" y="21"/>
                    </a:cubicBezTo>
                    <a:cubicBezTo>
                      <a:pt x="1550" y="354"/>
                      <a:pt x="649" y="721"/>
                      <a:pt x="82" y="1355"/>
                    </a:cubicBezTo>
                    <a:cubicBezTo>
                      <a:pt x="1" y="1464"/>
                      <a:pt x="75" y="1573"/>
                      <a:pt x="177" y="1573"/>
                    </a:cubicBezTo>
                    <a:cubicBezTo>
                      <a:pt x="200" y="1573"/>
                      <a:pt x="225" y="1567"/>
                      <a:pt x="249" y="1555"/>
                    </a:cubicBezTo>
                    <a:cubicBezTo>
                      <a:pt x="1016" y="1221"/>
                      <a:pt x="1717" y="688"/>
                      <a:pt x="2484" y="321"/>
                    </a:cubicBezTo>
                    <a:cubicBezTo>
                      <a:pt x="2656" y="235"/>
                      <a:pt x="2557" y="0"/>
                      <a:pt x="2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4"/>
              <p:cNvSpPr/>
              <p:nvPr/>
            </p:nvSpPr>
            <p:spPr>
              <a:xfrm rot="-976699">
                <a:off x="1601894" y="1895986"/>
                <a:ext cx="46924" cy="65424"/>
              </a:xfrm>
              <a:custGeom>
                <a:rect b="b" l="l" r="r" t="t"/>
                <a:pathLst>
                  <a:path extrusionOk="0" h="2617" w="1877">
                    <a:moveTo>
                      <a:pt x="1804" y="0"/>
                    </a:moveTo>
                    <a:cubicBezTo>
                      <a:pt x="1788" y="0"/>
                      <a:pt x="1770" y="5"/>
                      <a:pt x="1752" y="14"/>
                    </a:cubicBezTo>
                    <a:cubicBezTo>
                      <a:pt x="1585" y="180"/>
                      <a:pt x="1419" y="380"/>
                      <a:pt x="1285" y="581"/>
                    </a:cubicBezTo>
                    <a:cubicBezTo>
                      <a:pt x="1118" y="747"/>
                      <a:pt x="985" y="948"/>
                      <a:pt x="852" y="1148"/>
                    </a:cubicBezTo>
                    <a:cubicBezTo>
                      <a:pt x="551" y="1581"/>
                      <a:pt x="251" y="1982"/>
                      <a:pt x="51" y="2415"/>
                    </a:cubicBezTo>
                    <a:cubicBezTo>
                      <a:pt x="1" y="2516"/>
                      <a:pt x="64" y="2617"/>
                      <a:pt x="142" y="2617"/>
                    </a:cubicBezTo>
                    <a:cubicBezTo>
                      <a:pt x="167" y="2617"/>
                      <a:pt x="193" y="2606"/>
                      <a:pt x="218" y="2582"/>
                    </a:cubicBezTo>
                    <a:cubicBezTo>
                      <a:pt x="551" y="2182"/>
                      <a:pt x="785" y="1748"/>
                      <a:pt x="1052" y="1348"/>
                    </a:cubicBezTo>
                    <a:cubicBezTo>
                      <a:pt x="1185" y="1148"/>
                      <a:pt x="1319" y="948"/>
                      <a:pt x="1452" y="747"/>
                    </a:cubicBezTo>
                    <a:cubicBezTo>
                      <a:pt x="1585" y="514"/>
                      <a:pt x="1752" y="314"/>
                      <a:pt x="1852" y="80"/>
                    </a:cubicBezTo>
                    <a:cubicBezTo>
                      <a:pt x="1877" y="31"/>
                      <a:pt x="1847" y="0"/>
                      <a:pt x="1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4"/>
              <p:cNvSpPr/>
              <p:nvPr/>
            </p:nvSpPr>
            <p:spPr>
              <a:xfrm rot="-976699">
                <a:off x="1754516" y="2095311"/>
                <a:ext cx="66724" cy="10025"/>
              </a:xfrm>
              <a:custGeom>
                <a:rect b="b" l="l" r="r" t="t"/>
                <a:pathLst>
                  <a:path extrusionOk="0" h="401" w="2669">
                    <a:moveTo>
                      <a:pt x="2469" y="0"/>
                    </a:moveTo>
                    <a:cubicBezTo>
                      <a:pt x="2069" y="34"/>
                      <a:pt x="1702" y="100"/>
                      <a:pt x="1301" y="100"/>
                    </a:cubicBezTo>
                    <a:cubicBezTo>
                      <a:pt x="1018" y="124"/>
                      <a:pt x="735" y="148"/>
                      <a:pt x="452" y="148"/>
                    </a:cubicBezTo>
                    <a:cubicBezTo>
                      <a:pt x="335" y="148"/>
                      <a:pt x="218" y="144"/>
                      <a:pt x="100" y="134"/>
                    </a:cubicBezTo>
                    <a:cubicBezTo>
                      <a:pt x="93" y="131"/>
                      <a:pt x="86" y="130"/>
                      <a:pt x="79" y="130"/>
                    </a:cubicBezTo>
                    <a:cubicBezTo>
                      <a:pt x="1" y="130"/>
                      <a:pt x="8" y="301"/>
                      <a:pt x="100" y="301"/>
                    </a:cubicBezTo>
                    <a:cubicBezTo>
                      <a:pt x="501" y="367"/>
                      <a:pt x="901" y="401"/>
                      <a:pt x="1335" y="401"/>
                    </a:cubicBezTo>
                    <a:cubicBezTo>
                      <a:pt x="1702" y="401"/>
                      <a:pt x="2135" y="401"/>
                      <a:pt x="2502" y="301"/>
                    </a:cubicBezTo>
                    <a:cubicBezTo>
                      <a:pt x="2669" y="234"/>
                      <a:pt x="2636" y="0"/>
                      <a:pt x="2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7" name="Google Shape;1407;p34"/>
            <p:cNvSpPr/>
            <p:nvPr/>
          </p:nvSpPr>
          <p:spPr>
            <a:xfrm rot="1430105">
              <a:off x="1817680" y="2369326"/>
              <a:ext cx="151798" cy="268546"/>
            </a:xfrm>
            <a:custGeom>
              <a:rect b="b" l="l" r="r" t="t"/>
              <a:pathLst>
                <a:path extrusionOk="0" fill="none" h="10742" w="6072">
                  <a:moveTo>
                    <a:pt x="901" y="10741"/>
                  </a:moveTo>
                  <a:lnTo>
                    <a:pt x="1" y="8339"/>
                  </a:lnTo>
                  <a:lnTo>
                    <a:pt x="2402" y="8139"/>
                  </a:lnTo>
                  <a:lnTo>
                    <a:pt x="1702" y="5537"/>
                  </a:lnTo>
                  <a:lnTo>
                    <a:pt x="4270" y="5437"/>
                  </a:lnTo>
                  <a:lnTo>
                    <a:pt x="3503" y="2869"/>
                  </a:lnTo>
                  <a:lnTo>
                    <a:pt x="6072" y="2602"/>
                  </a:lnTo>
                  <a:lnTo>
                    <a:pt x="5371" y="0"/>
                  </a:lnTo>
                </a:path>
              </a:pathLst>
            </a:custGeom>
            <a:solidFill>
              <a:schemeClr val="dk2"/>
            </a:solidFill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1863400" y="1844200"/>
              <a:ext cx="54225" cy="109275"/>
            </a:xfrm>
            <a:custGeom>
              <a:rect b="b" l="l" r="r" t="t"/>
              <a:pathLst>
                <a:path extrusionOk="0" fill="none" h="4371" w="2169">
                  <a:moveTo>
                    <a:pt x="0" y="0"/>
                  </a:moveTo>
                  <a:cubicBezTo>
                    <a:pt x="1201" y="0"/>
                    <a:pt x="2168" y="968"/>
                    <a:pt x="2168" y="2202"/>
                  </a:cubicBezTo>
                  <a:cubicBezTo>
                    <a:pt x="2168" y="3403"/>
                    <a:pt x="1201" y="4370"/>
                    <a:pt x="0" y="4370"/>
                  </a:cubicBezTo>
                </a:path>
              </a:pathLst>
            </a:custGeom>
            <a:solidFill>
              <a:schemeClr val="dk2"/>
            </a:solidFill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1019588" y="1744975"/>
              <a:ext cx="156825" cy="208500"/>
            </a:xfrm>
            <a:custGeom>
              <a:rect b="b" l="l" r="r" t="t"/>
              <a:pathLst>
                <a:path extrusionOk="0" fill="none" h="8340" w="6273">
                  <a:moveTo>
                    <a:pt x="1702" y="4070"/>
                  </a:moveTo>
                  <a:cubicBezTo>
                    <a:pt x="2536" y="3036"/>
                    <a:pt x="3270" y="2035"/>
                    <a:pt x="4104" y="1001"/>
                  </a:cubicBezTo>
                  <a:cubicBezTo>
                    <a:pt x="4304" y="667"/>
                    <a:pt x="4638" y="367"/>
                    <a:pt x="5004" y="200"/>
                  </a:cubicBezTo>
                  <a:cubicBezTo>
                    <a:pt x="5371" y="0"/>
                    <a:pt x="5838" y="100"/>
                    <a:pt x="6072" y="467"/>
                  </a:cubicBezTo>
                  <a:cubicBezTo>
                    <a:pt x="6272" y="868"/>
                    <a:pt x="6039" y="1301"/>
                    <a:pt x="5872" y="1668"/>
                  </a:cubicBezTo>
                  <a:cubicBezTo>
                    <a:pt x="5471" y="2469"/>
                    <a:pt x="5305" y="3303"/>
                    <a:pt x="5271" y="4170"/>
                  </a:cubicBezTo>
                  <a:cubicBezTo>
                    <a:pt x="5338" y="4804"/>
                    <a:pt x="5305" y="5438"/>
                    <a:pt x="5238" y="6071"/>
                  </a:cubicBezTo>
                  <a:cubicBezTo>
                    <a:pt x="4771" y="8340"/>
                    <a:pt x="1" y="7472"/>
                    <a:pt x="1202" y="4837"/>
                  </a:cubicBezTo>
                  <a:cubicBezTo>
                    <a:pt x="1335" y="4570"/>
                    <a:pt x="1502" y="4303"/>
                    <a:pt x="1702" y="407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 flipH="1">
              <a:off x="1244938" y="2476463"/>
              <a:ext cx="54225" cy="54250"/>
            </a:xfrm>
            <a:custGeom>
              <a:rect b="b" l="l" r="r" t="t"/>
              <a:pathLst>
                <a:path extrusionOk="0" fill="none" h="2170" w="2169">
                  <a:moveTo>
                    <a:pt x="2168" y="1068"/>
                  </a:moveTo>
                  <a:cubicBezTo>
                    <a:pt x="2168" y="1669"/>
                    <a:pt x="1701" y="2169"/>
                    <a:pt x="1101" y="2169"/>
                  </a:cubicBezTo>
                  <a:cubicBezTo>
                    <a:pt x="500" y="2169"/>
                    <a:pt x="0" y="1669"/>
                    <a:pt x="0" y="1068"/>
                  </a:cubicBezTo>
                  <a:cubicBezTo>
                    <a:pt x="0" y="501"/>
                    <a:pt x="500" y="1"/>
                    <a:pt x="1101" y="1"/>
                  </a:cubicBezTo>
                  <a:cubicBezTo>
                    <a:pt x="1701" y="1"/>
                    <a:pt x="2168" y="501"/>
                    <a:pt x="2168" y="106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34"/>
          <p:cNvGrpSpPr/>
          <p:nvPr/>
        </p:nvGrpSpPr>
        <p:grpSpPr>
          <a:xfrm>
            <a:off x="6733375" y="1343795"/>
            <a:ext cx="1219462" cy="841422"/>
            <a:chOff x="6733375" y="1343795"/>
            <a:chExt cx="1219462" cy="841422"/>
          </a:xfrm>
        </p:grpSpPr>
        <p:grpSp>
          <p:nvGrpSpPr>
            <p:cNvPr id="1412" name="Google Shape;1412;p34"/>
            <p:cNvGrpSpPr/>
            <p:nvPr/>
          </p:nvGrpSpPr>
          <p:grpSpPr>
            <a:xfrm>
              <a:off x="6958181" y="1612449"/>
              <a:ext cx="560626" cy="572765"/>
              <a:chOff x="1961475" y="2492375"/>
              <a:chExt cx="1421825" cy="1451875"/>
            </a:xfrm>
          </p:grpSpPr>
          <p:sp>
            <p:nvSpPr>
              <p:cNvPr id="1413" name="Google Shape;1413;p34"/>
              <p:cNvSpPr/>
              <p:nvPr/>
            </p:nvSpPr>
            <p:spPr>
              <a:xfrm>
                <a:off x="1961475" y="2492375"/>
                <a:ext cx="1421825" cy="1451875"/>
              </a:xfrm>
              <a:custGeom>
                <a:rect b="b" l="l" r="r" t="t"/>
                <a:pathLst>
                  <a:path extrusionOk="0" h="58075" w="56873">
                    <a:moveTo>
                      <a:pt x="28469" y="9443"/>
                    </a:moveTo>
                    <a:cubicBezTo>
                      <a:pt x="29104" y="9443"/>
                      <a:pt x="29744" y="9475"/>
                      <a:pt x="30389" y="9540"/>
                    </a:cubicBezTo>
                    <a:cubicBezTo>
                      <a:pt x="40930" y="10641"/>
                      <a:pt x="48602" y="20248"/>
                      <a:pt x="47535" y="30989"/>
                    </a:cubicBezTo>
                    <a:cubicBezTo>
                      <a:pt x="46535" y="41054"/>
                      <a:pt x="38211" y="48571"/>
                      <a:pt x="28494" y="48571"/>
                    </a:cubicBezTo>
                    <a:cubicBezTo>
                      <a:pt x="27841" y="48571"/>
                      <a:pt x="27183" y="48537"/>
                      <a:pt x="26520" y="48468"/>
                    </a:cubicBezTo>
                    <a:cubicBezTo>
                      <a:pt x="15979" y="47367"/>
                      <a:pt x="8307" y="37794"/>
                      <a:pt x="9374" y="27053"/>
                    </a:cubicBezTo>
                    <a:cubicBezTo>
                      <a:pt x="10376" y="16969"/>
                      <a:pt x="18728" y="9443"/>
                      <a:pt x="28469" y="9443"/>
                    </a:cubicBezTo>
                    <a:close/>
                    <a:moveTo>
                      <a:pt x="26420" y="0"/>
                    </a:moveTo>
                    <a:cubicBezTo>
                      <a:pt x="24552" y="133"/>
                      <a:pt x="22717" y="467"/>
                      <a:pt x="20949" y="967"/>
                    </a:cubicBezTo>
                    <a:cubicBezTo>
                      <a:pt x="21049" y="1134"/>
                      <a:pt x="21149" y="1301"/>
                      <a:pt x="21249" y="1501"/>
                    </a:cubicBezTo>
                    <a:cubicBezTo>
                      <a:pt x="22317" y="3903"/>
                      <a:pt x="21249" y="6738"/>
                      <a:pt x="18881" y="7839"/>
                    </a:cubicBezTo>
                    <a:cubicBezTo>
                      <a:pt x="18255" y="8130"/>
                      <a:pt x="17601" y="8267"/>
                      <a:pt x="16958" y="8267"/>
                    </a:cubicBezTo>
                    <a:cubicBezTo>
                      <a:pt x="15168" y="8267"/>
                      <a:pt x="13462" y="7204"/>
                      <a:pt x="12677" y="5437"/>
                    </a:cubicBezTo>
                    <a:cubicBezTo>
                      <a:pt x="12610" y="5270"/>
                      <a:pt x="12543" y="5104"/>
                      <a:pt x="12510" y="4904"/>
                    </a:cubicBezTo>
                    <a:cubicBezTo>
                      <a:pt x="10975" y="5971"/>
                      <a:pt x="9541" y="7172"/>
                      <a:pt x="8240" y="8506"/>
                    </a:cubicBezTo>
                    <a:cubicBezTo>
                      <a:pt x="8407" y="8606"/>
                      <a:pt x="8574" y="8673"/>
                      <a:pt x="8707" y="8773"/>
                    </a:cubicBezTo>
                    <a:cubicBezTo>
                      <a:pt x="10809" y="10341"/>
                      <a:pt x="11309" y="13343"/>
                      <a:pt x="9775" y="15478"/>
                    </a:cubicBezTo>
                    <a:cubicBezTo>
                      <a:pt x="8866" y="16789"/>
                      <a:pt x="7433" y="17479"/>
                      <a:pt x="5970" y="17479"/>
                    </a:cubicBezTo>
                    <a:cubicBezTo>
                      <a:pt x="5015" y="17479"/>
                      <a:pt x="4047" y="17185"/>
                      <a:pt x="3203" y="16579"/>
                    </a:cubicBezTo>
                    <a:cubicBezTo>
                      <a:pt x="3070" y="16478"/>
                      <a:pt x="2970" y="16345"/>
                      <a:pt x="2836" y="16245"/>
                    </a:cubicBezTo>
                    <a:cubicBezTo>
                      <a:pt x="2036" y="17913"/>
                      <a:pt x="1402" y="19681"/>
                      <a:pt x="902" y="21515"/>
                    </a:cubicBezTo>
                    <a:cubicBezTo>
                      <a:pt x="1035" y="21515"/>
                      <a:pt x="1154" y="21501"/>
                      <a:pt x="1267" y="21501"/>
                    </a:cubicBezTo>
                    <a:cubicBezTo>
                      <a:pt x="1324" y="21501"/>
                      <a:pt x="1380" y="21504"/>
                      <a:pt x="1435" y="21515"/>
                    </a:cubicBezTo>
                    <a:cubicBezTo>
                      <a:pt x="4004" y="21782"/>
                      <a:pt x="5905" y="24117"/>
                      <a:pt x="5638" y="26752"/>
                    </a:cubicBezTo>
                    <a:cubicBezTo>
                      <a:pt x="5388" y="29253"/>
                      <a:pt x="3351" y="31081"/>
                      <a:pt x="954" y="31081"/>
                    </a:cubicBezTo>
                    <a:cubicBezTo>
                      <a:pt x="794" y="31081"/>
                      <a:pt x="631" y="31072"/>
                      <a:pt x="468" y="31056"/>
                    </a:cubicBezTo>
                    <a:cubicBezTo>
                      <a:pt x="301" y="31056"/>
                      <a:pt x="168" y="30989"/>
                      <a:pt x="1" y="30955"/>
                    </a:cubicBezTo>
                    <a:lnTo>
                      <a:pt x="1" y="30955"/>
                    </a:lnTo>
                    <a:cubicBezTo>
                      <a:pt x="134" y="32857"/>
                      <a:pt x="435" y="34725"/>
                      <a:pt x="902" y="36493"/>
                    </a:cubicBezTo>
                    <a:cubicBezTo>
                      <a:pt x="1035" y="36426"/>
                      <a:pt x="1202" y="36326"/>
                      <a:pt x="1335" y="36226"/>
                    </a:cubicBezTo>
                    <a:cubicBezTo>
                      <a:pt x="1958" y="35945"/>
                      <a:pt x="2611" y="35812"/>
                      <a:pt x="3254" y="35812"/>
                    </a:cubicBezTo>
                    <a:cubicBezTo>
                      <a:pt x="5057" y="35812"/>
                      <a:pt x="6786" y="36858"/>
                      <a:pt x="7573" y="38628"/>
                    </a:cubicBezTo>
                    <a:cubicBezTo>
                      <a:pt x="8640" y="41063"/>
                      <a:pt x="7573" y="43898"/>
                      <a:pt x="5205" y="44999"/>
                    </a:cubicBezTo>
                    <a:cubicBezTo>
                      <a:pt x="5038" y="45066"/>
                      <a:pt x="4871" y="45099"/>
                      <a:pt x="4704" y="45166"/>
                    </a:cubicBezTo>
                    <a:cubicBezTo>
                      <a:pt x="5738" y="46733"/>
                      <a:pt x="6906" y="48201"/>
                      <a:pt x="8207" y="49535"/>
                    </a:cubicBezTo>
                    <a:cubicBezTo>
                      <a:pt x="8307" y="49369"/>
                      <a:pt x="8374" y="49202"/>
                      <a:pt x="8507" y="49035"/>
                    </a:cubicBezTo>
                    <a:cubicBezTo>
                      <a:pt x="9415" y="47723"/>
                      <a:pt x="10848" y="47034"/>
                      <a:pt x="12304" y="47034"/>
                    </a:cubicBezTo>
                    <a:cubicBezTo>
                      <a:pt x="13254" y="47034"/>
                      <a:pt x="14215" y="47328"/>
                      <a:pt x="15045" y="47934"/>
                    </a:cubicBezTo>
                    <a:cubicBezTo>
                      <a:pt x="17180" y="49502"/>
                      <a:pt x="17647" y="52504"/>
                      <a:pt x="16112" y="54639"/>
                    </a:cubicBezTo>
                    <a:cubicBezTo>
                      <a:pt x="16012" y="54806"/>
                      <a:pt x="15879" y="54939"/>
                      <a:pt x="15745" y="55073"/>
                    </a:cubicBezTo>
                    <a:cubicBezTo>
                      <a:pt x="17380" y="55907"/>
                      <a:pt x="19115" y="56574"/>
                      <a:pt x="20949" y="57108"/>
                    </a:cubicBezTo>
                    <a:cubicBezTo>
                      <a:pt x="20949" y="56874"/>
                      <a:pt x="20916" y="56674"/>
                      <a:pt x="20949" y="56474"/>
                    </a:cubicBezTo>
                    <a:cubicBezTo>
                      <a:pt x="21200" y="54002"/>
                      <a:pt x="23240" y="52146"/>
                      <a:pt x="25640" y="52146"/>
                    </a:cubicBezTo>
                    <a:cubicBezTo>
                      <a:pt x="25799" y="52146"/>
                      <a:pt x="25958" y="52154"/>
                      <a:pt x="26120" y="52171"/>
                    </a:cubicBezTo>
                    <a:cubicBezTo>
                      <a:pt x="28688" y="52438"/>
                      <a:pt x="30556" y="54806"/>
                      <a:pt x="30323" y="57441"/>
                    </a:cubicBezTo>
                    <a:cubicBezTo>
                      <a:pt x="30289" y="57641"/>
                      <a:pt x="30222" y="57841"/>
                      <a:pt x="30189" y="58075"/>
                    </a:cubicBezTo>
                    <a:cubicBezTo>
                      <a:pt x="31857" y="57975"/>
                      <a:pt x="33458" y="57708"/>
                      <a:pt x="35059" y="57308"/>
                    </a:cubicBezTo>
                    <a:cubicBezTo>
                      <a:pt x="35393" y="57241"/>
                      <a:pt x="35526" y="56874"/>
                      <a:pt x="35393" y="56574"/>
                    </a:cubicBezTo>
                    <a:cubicBezTo>
                      <a:pt x="35393" y="56574"/>
                      <a:pt x="35393" y="56540"/>
                      <a:pt x="35393" y="56540"/>
                    </a:cubicBezTo>
                    <a:cubicBezTo>
                      <a:pt x="34325" y="54105"/>
                      <a:pt x="35359" y="51270"/>
                      <a:pt x="37728" y="50203"/>
                    </a:cubicBezTo>
                    <a:cubicBezTo>
                      <a:pt x="38360" y="49909"/>
                      <a:pt x="39023" y="49769"/>
                      <a:pt x="39676" y="49769"/>
                    </a:cubicBezTo>
                    <a:cubicBezTo>
                      <a:pt x="41469" y="49769"/>
                      <a:pt x="43183" y="50819"/>
                      <a:pt x="43966" y="52604"/>
                    </a:cubicBezTo>
                    <a:cubicBezTo>
                      <a:pt x="44056" y="52831"/>
                      <a:pt x="44270" y="52965"/>
                      <a:pt x="44482" y="52965"/>
                    </a:cubicBezTo>
                    <a:cubicBezTo>
                      <a:pt x="44581" y="52965"/>
                      <a:pt x="44681" y="52935"/>
                      <a:pt x="44766" y="52871"/>
                    </a:cubicBezTo>
                    <a:cubicBezTo>
                      <a:pt x="45934" y="52037"/>
                      <a:pt x="47034" y="51103"/>
                      <a:pt x="48069" y="50103"/>
                    </a:cubicBezTo>
                    <a:cubicBezTo>
                      <a:pt x="48302" y="49869"/>
                      <a:pt x="48269" y="49469"/>
                      <a:pt x="48002" y="49302"/>
                    </a:cubicBezTo>
                    <a:cubicBezTo>
                      <a:pt x="47968" y="49269"/>
                      <a:pt x="47935" y="49269"/>
                      <a:pt x="47902" y="49235"/>
                    </a:cubicBezTo>
                    <a:cubicBezTo>
                      <a:pt x="45800" y="47667"/>
                      <a:pt x="45333" y="44699"/>
                      <a:pt x="46868" y="42530"/>
                    </a:cubicBezTo>
                    <a:cubicBezTo>
                      <a:pt x="47780" y="41233"/>
                      <a:pt x="49222" y="40539"/>
                      <a:pt x="50685" y="40539"/>
                    </a:cubicBezTo>
                    <a:cubicBezTo>
                      <a:pt x="51629" y="40539"/>
                      <a:pt x="52582" y="40828"/>
                      <a:pt x="53406" y="41430"/>
                    </a:cubicBezTo>
                    <a:lnTo>
                      <a:pt x="53472" y="41496"/>
                    </a:lnTo>
                    <a:cubicBezTo>
                      <a:pt x="53567" y="41567"/>
                      <a:pt x="53678" y="41600"/>
                      <a:pt x="53788" y="41600"/>
                    </a:cubicBezTo>
                    <a:cubicBezTo>
                      <a:pt x="53989" y="41600"/>
                      <a:pt x="54187" y="41490"/>
                      <a:pt x="54273" y="41296"/>
                    </a:cubicBezTo>
                    <a:cubicBezTo>
                      <a:pt x="54873" y="39995"/>
                      <a:pt x="55407" y="38628"/>
                      <a:pt x="55807" y="37193"/>
                    </a:cubicBezTo>
                    <a:cubicBezTo>
                      <a:pt x="55874" y="36860"/>
                      <a:pt x="55641" y="36560"/>
                      <a:pt x="55307" y="36526"/>
                    </a:cubicBezTo>
                    <a:lnTo>
                      <a:pt x="55207" y="36526"/>
                    </a:lnTo>
                    <a:cubicBezTo>
                      <a:pt x="52605" y="36259"/>
                      <a:pt x="50737" y="33891"/>
                      <a:pt x="51004" y="31256"/>
                    </a:cubicBezTo>
                    <a:cubicBezTo>
                      <a:pt x="51254" y="28784"/>
                      <a:pt x="53295" y="26928"/>
                      <a:pt x="55667" y="26928"/>
                    </a:cubicBezTo>
                    <a:cubicBezTo>
                      <a:pt x="55824" y="26928"/>
                      <a:pt x="55982" y="26936"/>
                      <a:pt x="56141" y="26953"/>
                    </a:cubicBezTo>
                    <a:cubicBezTo>
                      <a:pt x="56174" y="26953"/>
                      <a:pt x="56208" y="26986"/>
                      <a:pt x="56208" y="26986"/>
                    </a:cubicBezTo>
                    <a:cubicBezTo>
                      <a:pt x="56229" y="26988"/>
                      <a:pt x="56249" y="26989"/>
                      <a:pt x="56270" y="26989"/>
                    </a:cubicBezTo>
                    <a:cubicBezTo>
                      <a:pt x="56608" y="26989"/>
                      <a:pt x="56873" y="26734"/>
                      <a:pt x="56841" y="26419"/>
                    </a:cubicBezTo>
                    <a:cubicBezTo>
                      <a:pt x="56708" y="24951"/>
                      <a:pt x="56475" y="23483"/>
                      <a:pt x="56141" y="22082"/>
                    </a:cubicBezTo>
                    <a:cubicBezTo>
                      <a:pt x="56068" y="21838"/>
                      <a:pt x="55851" y="21683"/>
                      <a:pt x="55623" y="21683"/>
                    </a:cubicBezTo>
                    <a:cubicBezTo>
                      <a:pt x="55539" y="21683"/>
                      <a:pt x="55454" y="21704"/>
                      <a:pt x="55374" y="21749"/>
                    </a:cubicBezTo>
                    <a:cubicBezTo>
                      <a:pt x="55340" y="21749"/>
                      <a:pt x="55307" y="21782"/>
                      <a:pt x="55274" y="21782"/>
                    </a:cubicBezTo>
                    <a:cubicBezTo>
                      <a:pt x="54641" y="22076"/>
                      <a:pt x="53980" y="22216"/>
                      <a:pt x="53331" y="22216"/>
                    </a:cubicBezTo>
                    <a:cubicBezTo>
                      <a:pt x="51548" y="22216"/>
                      <a:pt x="49852" y="21165"/>
                      <a:pt x="49069" y="19381"/>
                    </a:cubicBezTo>
                    <a:cubicBezTo>
                      <a:pt x="48002" y="16979"/>
                      <a:pt x="49069" y="14110"/>
                      <a:pt x="51438" y="13043"/>
                    </a:cubicBezTo>
                    <a:cubicBezTo>
                      <a:pt x="51438" y="13043"/>
                      <a:pt x="51471" y="13009"/>
                      <a:pt x="51471" y="13009"/>
                    </a:cubicBezTo>
                    <a:cubicBezTo>
                      <a:pt x="51771" y="12876"/>
                      <a:pt x="51905" y="12509"/>
                      <a:pt x="51704" y="12209"/>
                    </a:cubicBezTo>
                    <a:cubicBezTo>
                      <a:pt x="50904" y="11041"/>
                      <a:pt x="49970" y="9907"/>
                      <a:pt x="49003" y="8873"/>
                    </a:cubicBezTo>
                    <a:cubicBezTo>
                      <a:pt x="48900" y="8756"/>
                      <a:pt x="48766" y="8703"/>
                      <a:pt x="48630" y="8703"/>
                    </a:cubicBezTo>
                    <a:cubicBezTo>
                      <a:pt x="48457" y="8703"/>
                      <a:pt x="48281" y="8790"/>
                      <a:pt x="48169" y="8940"/>
                    </a:cubicBezTo>
                    <a:cubicBezTo>
                      <a:pt x="48169" y="8973"/>
                      <a:pt x="48135" y="8973"/>
                      <a:pt x="48135" y="9006"/>
                    </a:cubicBezTo>
                    <a:cubicBezTo>
                      <a:pt x="47228" y="10297"/>
                      <a:pt x="45784" y="10990"/>
                      <a:pt x="44319" y="10990"/>
                    </a:cubicBezTo>
                    <a:cubicBezTo>
                      <a:pt x="43361" y="10990"/>
                      <a:pt x="42395" y="10694"/>
                      <a:pt x="41564" y="10074"/>
                    </a:cubicBezTo>
                    <a:cubicBezTo>
                      <a:pt x="39462" y="8539"/>
                      <a:pt x="38995" y="5537"/>
                      <a:pt x="40496" y="3369"/>
                    </a:cubicBezTo>
                    <a:cubicBezTo>
                      <a:pt x="40697" y="3102"/>
                      <a:pt x="40630" y="2702"/>
                      <a:pt x="40330" y="2569"/>
                    </a:cubicBezTo>
                    <a:cubicBezTo>
                      <a:pt x="39062" y="1968"/>
                      <a:pt x="37728" y="1468"/>
                      <a:pt x="36360" y="1067"/>
                    </a:cubicBezTo>
                    <a:cubicBezTo>
                      <a:pt x="36312" y="1053"/>
                      <a:pt x="36264" y="1046"/>
                      <a:pt x="36218" y="1046"/>
                    </a:cubicBezTo>
                    <a:cubicBezTo>
                      <a:pt x="35945" y="1046"/>
                      <a:pt x="35722" y="1283"/>
                      <a:pt x="35693" y="1568"/>
                    </a:cubicBezTo>
                    <a:cubicBezTo>
                      <a:pt x="35443" y="4040"/>
                      <a:pt x="33402" y="5895"/>
                      <a:pt x="31002" y="5895"/>
                    </a:cubicBezTo>
                    <a:cubicBezTo>
                      <a:pt x="30844" y="5895"/>
                      <a:pt x="30684" y="5887"/>
                      <a:pt x="30523" y="5871"/>
                    </a:cubicBezTo>
                    <a:cubicBezTo>
                      <a:pt x="27954" y="5604"/>
                      <a:pt x="26053" y="3236"/>
                      <a:pt x="26320" y="600"/>
                    </a:cubicBezTo>
                    <a:cubicBezTo>
                      <a:pt x="26353" y="400"/>
                      <a:pt x="26386" y="200"/>
                      <a:pt x="26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4"/>
              <p:cNvSpPr/>
              <p:nvPr/>
            </p:nvSpPr>
            <p:spPr>
              <a:xfrm>
                <a:off x="2093250" y="2662475"/>
                <a:ext cx="1159175" cy="1111650"/>
              </a:xfrm>
              <a:custGeom>
                <a:rect b="b" l="l" r="r" t="t"/>
                <a:pathLst>
                  <a:path extrusionOk="0" h="44466" w="46367">
                    <a:moveTo>
                      <a:pt x="23185" y="7304"/>
                    </a:moveTo>
                    <a:cubicBezTo>
                      <a:pt x="30397" y="7304"/>
                      <a:pt x="36684" y="12752"/>
                      <a:pt x="37694" y="20249"/>
                    </a:cubicBezTo>
                    <a:cubicBezTo>
                      <a:pt x="38761" y="28388"/>
                      <a:pt x="33124" y="35927"/>
                      <a:pt x="25118" y="37027"/>
                    </a:cubicBezTo>
                    <a:cubicBezTo>
                      <a:pt x="24459" y="37118"/>
                      <a:pt x="23804" y="37163"/>
                      <a:pt x="23155" y="37163"/>
                    </a:cubicBezTo>
                    <a:cubicBezTo>
                      <a:pt x="15965" y="37163"/>
                      <a:pt x="9652" y="31715"/>
                      <a:pt x="8673" y="24218"/>
                    </a:cubicBezTo>
                    <a:cubicBezTo>
                      <a:pt x="7606" y="16046"/>
                      <a:pt x="13210" y="8540"/>
                      <a:pt x="21215" y="7440"/>
                    </a:cubicBezTo>
                    <a:cubicBezTo>
                      <a:pt x="21877" y="7349"/>
                      <a:pt x="22535" y="7304"/>
                      <a:pt x="23185" y="7304"/>
                    </a:cubicBezTo>
                    <a:close/>
                    <a:moveTo>
                      <a:pt x="23173" y="1"/>
                    </a:moveTo>
                    <a:cubicBezTo>
                      <a:pt x="22208" y="1"/>
                      <a:pt x="21231" y="66"/>
                      <a:pt x="20248" y="201"/>
                    </a:cubicBezTo>
                    <a:lnTo>
                      <a:pt x="20281" y="201"/>
                    </a:lnTo>
                    <a:cubicBezTo>
                      <a:pt x="8373" y="1836"/>
                      <a:pt x="0" y="13044"/>
                      <a:pt x="1601" y="25186"/>
                    </a:cubicBezTo>
                    <a:cubicBezTo>
                      <a:pt x="3071" y="36329"/>
                      <a:pt x="12435" y="44466"/>
                      <a:pt x="23170" y="44466"/>
                    </a:cubicBezTo>
                    <a:cubicBezTo>
                      <a:pt x="24133" y="44466"/>
                      <a:pt x="25106" y="44400"/>
                      <a:pt x="26086" y="44266"/>
                    </a:cubicBezTo>
                    <a:cubicBezTo>
                      <a:pt x="37994" y="42631"/>
                      <a:pt x="46367" y="31390"/>
                      <a:pt x="44766" y="19248"/>
                    </a:cubicBezTo>
                    <a:cubicBezTo>
                      <a:pt x="43297" y="8108"/>
                      <a:pt x="33909" y="1"/>
                      <a:pt x="23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5" name="Google Shape;1415;p34"/>
            <p:cNvGrpSpPr/>
            <p:nvPr/>
          </p:nvGrpSpPr>
          <p:grpSpPr>
            <a:xfrm>
              <a:off x="7518896" y="1343795"/>
              <a:ext cx="433941" cy="443257"/>
              <a:chOff x="1961475" y="2492375"/>
              <a:chExt cx="1421825" cy="1451875"/>
            </a:xfrm>
          </p:grpSpPr>
          <p:sp>
            <p:nvSpPr>
              <p:cNvPr id="1416" name="Google Shape;1416;p34"/>
              <p:cNvSpPr/>
              <p:nvPr/>
            </p:nvSpPr>
            <p:spPr>
              <a:xfrm>
                <a:off x="1961475" y="2492375"/>
                <a:ext cx="1421825" cy="1451875"/>
              </a:xfrm>
              <a:custGeom>
                <a:rect b="b" l="l" r="r" t="t"/>
                <a:pathLst>
                  <a:path extrusionOk="0" h="58075" w="56873">
                    <a:moveTo>
                      <a:pt x="28469" y="9443"/>
                    </a:moveTo>
                    <a:cubicBezTo>
                      <a:pt x="29104" y="9443"/>
                      <a:pt x="29744" y="9475"/>
                      <a:pt x="30389" y="9540"/>
                    </a:cubicBezTo>
                    <a:cubicBezTo>
                      <a:pt x="40930" y="10641"/>
                      <a:pt x="48602" y="20248"/>
                      <a:pt x="47535" y="30989"/>
                    </a:cubicBezTo>
                    <a:cubicBezTo>
                      <a:pt x="46535" y="41054"/>
                      <a:pt x="38211" y="48571"/>
                      <a:pt x="28494" y="48571"/>
                    </a:cubicBezTo>
                    <a:cubicBezTo>
                      <a:pt x="27841" y="48571"/>
                      <a:pt x="27183" y="48537"/>
                      <a:pt x="26520" y="48468"/>
                    </a:cubicBezTo>
                    <a:cubicBezTo>
                      <a:pt x="15979" y="47367"/>
                      <a:pt x="8307" y="37794"/>
                      <a:pt x="9374" y="27053"/>
                    </a:cubicBezTo>
                    <a:cubicBezTo>
                      <a:pt x="10376" y="16969"/>
                      <a:pt x="18728" y="9443"/>
                      <a:pt x="28469" y="9443"/>
                    </a:cubicBezTo>
                    <a:close/>
                    <a:moveTo>
                      <a:pt x="26420" y="0"/>
                    </a:moveTo>
                    <a:cubicBezTo>
                      <a:pt x="24552" y="133"/>
                      <a:pt x="22717" y="467"/>
                      <a:pt x="20949" y="967"/>
                    </a:cubicBezTo>
                    <a:cubicBezTo>
                      <a:pt x="21049" y="1134"/>
                      <a:pt x="21149" y="1301"/>
                      <a:pt x="21249" y="1501"/>
                    </a:cubicBezTo>
                    <a:cubicBezTo>
                      <a:pt x="22317" y="3903"/>
                      <a:pt x="21249" y="6738"/>
                      <a:pt x="18881" y="7839"/>
                    </a:cubicBezTo>
                    <a:cubicBezTo>
                      <a:pt x="18255" y="8130"/>
                      <a:pt x="17601" y="8267"/>
                      <a:pt x="16958" y="8267"/>
                    </a:cubicBezTo>
                    <a:cubicBezTo>
                      <a:pt x="15168" y="8267"/>
                      <a:pt x="13462" y="7204"/>
                      <a:pt x="12677" y="5437"/>
                    </a:cubicBezTo>
                    <a:cubicBezTo>
                      <a:pt x="12610" y="5270"/>
                      <a:pt x="12543" y="5104"/>
                      <a:pt x="12510" y="4904"/>
                    </a:cubicBezTo>
                    <a:cubicBezTo>
                      <a:pt x="10975" y="5971"/>
                      <a:pt x="9541" y="7172"/>
                      <a:pt x="8240" y="8506"/>
                    </a:cubicBezTo>
                    <a:cubicBezTo>
                      <a:pt x="8407" y="8606"/>
                      <a:pt x="8574" y="8673"/>
                      <a:pt x="8707" y="8773"/>
                    </a:cubicBezTo>
                    <a:cubicBezTo>
                      <a:pt x="10809" y="10341"/>
                      <a:pt x="11309" y="13343"/>
                      <a:pt x="9775" y="15478"/>
                    </a:cubicBezTo>
                    <a:cubicBezTo>
                      <a:pt x="8866" y="16789"/>
                      <a:pt x="7433" y="17479"/>
                      <a:pt x="5970" y="17479"/>
                    </a:cubicBezTo>
                    <a:cubicBezTo>
                      <a:pt x="5015" y="17479"/>
                      <a:pt x="4047" y="17185"/>
                      <a:pt x="3203" y="16579"/>
                    </a:cubicBezTo>
                    <a:cubicBezTo>
                      <a:pt x="3070" y="16478"/>
                      <a:pt x="2970" y="16345"/>
                      <a:pt x="2836" y="16245"/>
                    </a:cubicBezTo>
                    <a:cubicBezTo>
                      <a:pt x="2036" y="17913"/>
                      <a:pt x="1402" y="19681"/>
                      <a:pt x="902" y="21515"/>
                    </a:cubicBezTo>
                    <a:cubicBezTo>
                      <a:pt x="1035" y="21515"/>
                      <a:pt x="1154" y="21501"/>
                      <a:pt x="1267" y="21501"/>
                    </a:cubicBezTo>
                    <a:cubicBezTo>
                      <a:pt x="1324" y="21501"/>
                      <a:pt x="1380" y="21504"/>
                      <a:pt x="1435" y="21515"/>
                    </a:cubicBezTo>
                    <a:cubicBezTo>
                      <a:pt x="4004" y="21782"/>
                      <a:pt x="5905" y="24117"/>
                      <a:pt x="5638" y="26752"/>
                    </a:cubicBezTo>
                    <a:cubicBezTo>
                      <a:pt x="5388" y="29253"/>
                      <a:pt x="3351" y="31081"/>
                      <a:pt x="954" y="31081"/>
                    </a:cubicBezTo>
                    <a:cubicBezTo>
                      <a:pt x="794" y="31081"/>
                      <a:pt x="631" y="31072"/>
                      <a:pt x="468" y="31056"/>
                    </a:cubicBezTo>
                    <a:cubicBezTo>
                      <a:pt x="301" y="31056"/>
                      <a:pt x="168" y="30989"/>
                      <a:pt x="1" y="30955"/>
                    </a:cubicBezTo>
                    <a:lnTo>
                      <a:pt x="1" y="30955"/>
                    </a:lnTo>
                    <a:cubicBezTo>
                      <a:pt x="134" y="32857"/>
                      <a:pt x="435" y="34725"/>
                      <a:pt x="902" y="36493"/>
                    </a:cubicBezTo>
                    <a:cubicBezTo>
                      <a:pt x="1035" y="36426"/>
                      <a:pt x="1202" y="36326"/>
                      <a:pt x="1335" y="36226"/>
                    </a:cubicBezTo>
                    <a:cubicBezTo>
                      <a:pt x="1958" y="35945"/>
                      <a:pt x="2611" y="35812"/>
                      <a:pt x="3254" y="35812"/>
                    </a:cubicBezTo>
                    <a:cubicBezTo>
                      <a:pt x="5057" y="35812"/>
                      <a:pt x="6786" y="36858"/>
                      <a:pt x="7573" y="38628"/>
                    </a:cubicBezTo>
                    <a:cubicBezTo>
                      <a:pt x="8640" y="41063"/>
                      <a:pt x="7573" y="43898"/>
                      <a:pt x="5205" y="44999"/>
                    </a:cubicBezTo>
                    <a:cubicBezTo>
                      <a:pt x="5038" y="45066"/>
                      <a:pt x="4871" y="45099"/>
                      <a:pt x="4704" y="45166"/>
                    </a:cubicBezTo>
                    <a:cubicBezTo>
                      <a:pt x="5738" y="46733"/>
                      <a:pt x="6906" y="48201"/>
                      <a:pt x="8207" y="49535"/>
                    </a:cubicBezTo>
                    <a:cubicBezTo>
                      <a:pt x="8307" y="49369"/>
                      <a:pt x="8374" y="49202"/>
                      <a:pt x="8507" y="49035"/>
                    </a:cubicBezTo>
                    <a:cubicBezTo>
                      <a:pt x="9415" y="47723"/>
                      <a:pt x="10848" y="47034"/>
                      <a:pt x="12304" y="47034"/>
                    </a:cubicBezTo>
                    <a:cubicBezTo>
                      <a:pt x="13254" y="47034"/>
                      <a:pt x="14215" y="47328"/>
                      <a:pt x="15045" y="47934"/>
                    </a:cubicBezTo>
                    <a:cubicBezTo>
                      <a:pt x="17180" y="49502"/>
                      <a:pt x="17647" y="52504"/>
                      <a:pt x="16112" y="54639"/>
                    </a:cubicBezTo>
                    <a:cubicBezTo>
                      <a:pt x="16012" y="54806"/>
                      <a:pt x="15879" y="54939"/>
                      <a:pt x="15745" y="55073"/>
                    </a:cubicBezTo>
                    <a:cubicBezTo>
                      <a:pt x="17380" y="55907"/>
                      <a:pt x="19115" y="56574"/>
                      <a:pt x="20949" y="57108"/>
                    </a:cubicBezTo>
                    <a:cubicBezTo>
                      <a:pt x="20949" y="56874"/>
                      <a:pt x="20916" y="56674"/>
                      <a:pt x="20949" y="56474"/>
                    </a:cubicBezTo>
                    <a:cubicBezTo>
                      <a:pt x="21200" y="54002"/>
                      <a:pt x="23240" y="52146"/>
                      <a:pt x="25640" y="52146"/>
                    </a:cubicBezTo>
                    <a:cubicBezTo>
                      <a:pt x="25799" y="52146"/>
                      <a:pt x="25958" y="52154"/>
                      <a:pt x="26120" y="52171"/>
                    </a:cubicBezTo>
                    <a:cubicBezTo>
                      <a:pt x="28688" y="52438"/>
                      <a:pt x="30556" y="54806"/>
                      <a:pt x="30323" y="57441"/>
                    </a:cubicBezTo>
                    <a:cubicBezTo>
                      <a:pt x="30289" y="57641"/>
                      <a:pt x="30222" y="57841"/>
                      <a:pt x="30189" y="58075"/>
                    </a:cubicBezTo>
                    <a:cubicBezTo>
                      <a:pt x="31857" y="57975"/>
                      <a:pt x="33458" y="57708"/>
                      <a:pt x="35059" y="57308"/>
                    </a:cubicBezTo>
                    <a:cubicBezTo>
                      <a:pt x="35393" y="57241"/>
                      <a:pt x="35526" y="56874"/>
                      <a:pt x="35393" y="56574"/>
                    </a:cubicBezTo>
                    <a:cubicBezTo>
                      <a:pt x="35393" y="56574"/>
                      <a:pt x="35393" y="56540"/>
                      <a:pt x="35393" y="56540"/>
                    </a:cubicBezTo>
                    <a:cubicBezTo>
                      <a:pt x="34325" y="54105"/>
                      <a:pt x="35359" y="51270"/>
                      <a:pt x="37728" y="50203"/>
                    </a:cubicBezTo>
                    <a:cubicBezTo>
                      <a:pt x="38360" y="49909"/>
                      <a:pt x="39023" y="49769"/>
                      <a:pt x="39676" y="49769"/>
                    </a:cubicBezTo>
                    <a:cubicBezTo>
                      <a:pt x="41469" y="49769"/>
                      <a:pt x="43183" y="50819"/>
                      <a:pt x="43966" y="52604"/>
                    </a:cubicBezTo>
                    <a:cubicBezTo>
                      <a:pt x="44056" y="52831"/>
                      <a:pt x="44270" y="52965"/>
                      <a:pt x="44482" y="52965"/>
                    </a:cubicBezTo>
                    <a:cubicBezTo>
                      <a:pt x="44581" y="52965"/>
                      <a:pt x="44681" y="52935"/>
                      <a:pt x="44766" y="52871"/>
                    </a:cubicBezTo>
                    <a:cubicBezTo>
                      <a:pt x="45934" y="52037"/>
                      <a:pt x="47034" y="51103"/>
                      <a:pt x="48069" y="50103"/>
                    </a:cubicBezTo>
                    <a:cubicBezTo>
                      <a:pt x="48302" y="49869"/>
                      <a:pt x="48269" y="49469"/>
                      <a:pt x="48002" y="49302"/>
                    </a:cubicBezTo>
                    <a:cubicBezTo>
                      <a:pt x="47968" y="49269"/>
                      <a:pt x="47935" y="49269"/>
                      <a:pt x="47902" y="49235"/>
                    </a:cubicBezTo>
                    <a:cubicBezTo>
                      <a:pt x="45800" y="47667"/>
                      <a:pt x="45333" y="44699"/>
                      <a:pt x="46868" y="42530"/>
                    </a:cubicBezTo>
                    <a:cubicBezTo>
                      <a:pt x="47780" y="41233"/>
                      <a:pt x="49222" y="40539"/>
                      <a:pt x="50685" y="40539"/>
                    </a:cubicBezTo>
                    <a:cubicBezTo>
                      <a:pt x="51629" y="40539"/>
                      <a:pt x="52582" y="40828"/>
                      <a:pt x="53406" y="41430"/>
                    </a:cubicBezTo>
                    <a:lnTo>
                      <a:pt x="53472" y="41496"/>
                    </a:lnTo>
                    <a:cubicBezTo>
                      <a:pt x="53567" y="41567"/>
                      <a:pt x="53678" y="41600"/>
                      <a:pt x="53788" y="41600"/>
                    </a:cubicBezTo>
                    <a:cubicBezTo>
                      <a:pt x="53989" y="41600"/>
                      <a:pt x="54187" y="41490"/>
                      <a:pt x="54273" y="41296"/>
                    </a:cubicBezTo>
                    <a:cubicBezTo>
                      <a:pt x="54873" y="39995"/>
                      <a:pt x="55407" y="38628"/>
                      <a:pt x="55807" y="37193"/>
                    </a:cubicBezTo>
                    <a:cubicBezTo>
                      <a:pt x="55874" y="36860"/>
                      <a:pt x="55641" y="36560"/>
                      <a:pt x="55307" y="36526"/>
                    </a:cubicBezTo>
                    <a:lnTo>
                      <a:pt x="55207" y="36526"/>
                    </a:lnTo>
                    <a:cubicBezTo>
                      <a:pt x="52605" y="36259"/>
                      <a:pt x="50737" y="33891"/>
                      <a:pt x="51004" y="31256"/>
                    </a:cubicBezTo>
                    <a:cubicBezTo>
                      <a:pt x="51254" y="28784"/>
                      <a:pt x="53295" y="26928"/>
                      <a:pt x="55667" y="26928"/>
                    </a:cubicBezTo>
                    <a:cubicBezTo>
                      <a:pt x="55824" y="26928"/>
                      <a:pt x="55982" y="26936"/>
                      <a:pt x="56141" y="26953"/>
                    </a:cubicBezTo>
                    <a:cubicBezTo>
                      <a:pt x="56174" y="26953"/>
                      <a:pt x="56208" y="26986"/>
                      <a:pt x="56208" y="26986"/>
                    </a:cubicBezTo>
                    <a:cubicBezTo>
                      <a:pt x="56229" y="26988"/>
                      <a:pt x="56249" y="26989"/>
                      <a:pt x="56270" y="26989"/>
                    </a:cubicBezTo>
                    <a:cubicBezTo>
                      <a:pt x="56608" y="26989"/>
                      <a:pt x="56873" y="26734"/>
                      <a:pt x="56841" y="26419"/>
                    </a:cubicBezTo>
                    <a:cubicBezTo>
                      <a:pt x="56708" y="24951"/>
                      <a:pt x="56475" y="23483"/>
                      <a:pt x="56141" y="22082"/>
                    </a:cubicBezTo>
                    <a:cubicBezTo>
                      <a:pt x="56068" y="21838"/>
                      <a:pt x="55851" y="21683"/>
                      <a:pt x="55623" y="21683"/>
                    </a:cubicBezTo>
                    <a:cubicBezTo>
                      <a:pt x="55539" y="21683"/>
                      <a:pt x="55454" y="21704"/>
                      <a:pt x="55374" y="21749"/>
                    </a:cubicBezTo>
                    <a:cubicBezTo>
                      <a:pt x="55340" y="21749"/>
                      <a:pt x="55307" y="21782"/>
                      <a:pt x="55274" y="21782"/>
                    </a:cubicBezTo>
                    <a:cubicBezTo>
                      <a:pt x="54641" y="22076"/>
                      <a:pt x="53980" y="22216"/>
                      <a:pt x="53331" y="22216"/>
                    </a:cubicBezTo>
                    <a:cubicBezTo>
                      <a:pt x="51548" y="22216"/>
                      <a:pt x="49852" y="21165"/>
                      <a:pt x="49069" y="19381"/>
                    </a:cubicBezTo>
                    <a:cubicBezTo>
                      <a:pt x="48002" y="16979"/>
                      <a:pt x="49069" y="14110"/>
                      <a:pt x="51438" y="13043"/>
                    </a:cubicBezTo>
                    <a:cubicBezTo>
                      <a:pt x="51438" y="13043"/>
                      <a:pt x="51471" y="13009"/>
                      <a:pt x="51471" y="13009"/>
                    </a:cubicBezTo>
                    <a:cubicBezTo>
                      <a:pt x="51771" y="12876"/>
                      <a:pt x="51905" y="12509"/>
                      <a:pt x="51704" y="12209"/>
                    </a:cubicBezTo>
                    <a:cubicBezTo>
                      <a:pt x="50904" y="11041"/>
                      <a:pt x="49970" y="9907"/>
                      <a:pt x="49003" y="8873"/>
                    </a:cubicBezTo>
                    <a:cubicBezTo>
                      <a:pt x="48900" y="8756"/>
                      <a:pt x="48766" y="8703"/>
                      <a:pt x="48630" y="8703"/>
                    </a:cubicBezTo>
                    <a:cubicBezTo>
                      <a:pt x="48457" y="8703"/>
                      <a:pt x="48281" y="8790"/>
                      <a:pt x="48169" y="8940"/>
                    </a:cubicBezTo>
                    <a:cubicBezTo>
                      <a:pt x="48169" y="8973"/>
                      <a:pt x="48135" y="8973"/>
                      <a:pt x="48135" y="9006"/>
                    </a:cubicBezTo>
                    <a:cubicBezTo>
                      <a:pt x="47228" y="10297"/>
                      <a:pt x="45784" y="10990"/>
                      <a:pt x="44319" y="10990"/>
                    </a:cubicBezTo>
                    <a:cubicBezTo>
                      <a:pt x="43361" y="10990"/>
                      <a:pt x="42395" y="10694"/>
                      <a:pt x="41564" y="10074"/>
                    </a:cubicBezTo>
                    <a:cubicBezTo>
                      <a:pt x="39462" y="8539"/>
                      <a:pt x="38995" y="5537"/>
                      <a:pt x="40496" y="3369"/>
                    </a:cubicBezTo>
                    <a:cubicBezTo>
                      <a:pt x="40697" y="3102"/>
                      <a:pt x="40630" y="2702"/>
                      <a:pt x="40330" y="2569"/>
                    </a:cubicBezTo>
                    <a:cubicBezTo>
                      <a:pt x="39062" y="1968"/>
                      <a:pt x="37728" y="1468"/>
                      <a:pt x="36360" y="1067"/>
                    </a:cubicBezTo>
                    <a:cubicBezTo>
                      <a:pt x="36312" y="1053"/>
                      <a:pt x="36264" y="1046"/>
                      <a:pt x="36218" y="1046"/>
                    </a:cubicBezTo>
                    <a:cubicBezTo>
                      <a:pt x="35945" y="1046"/>
                      <a:pt x="35722" y="1283"/>
                      <a:pt x="35693" y="1568"/>
                    </a:cubicBezTo>
                    <a:cubicBezTo>
                      <a:pt x="35443" y="4040"/>
                      <a:pt x="33402" y="5895"/>
                      <a:pt x="31002" y="5895"/>
                    </a:cubicBezTo>
                    <a:cubicBezTo>
                      <a:pt x="30844" y="5895"/>
                      <a:pt x="30684" y="5887"/>
                      <a:pt x="30523" y="5871"/>
                    </a:cubicBezTo>
                    <a:cubicBezTo>
                      <a:pt x="27954" y="5604"/>
                      <a:pt x="26053" y="3236"/>
                      <a:pt x="26320" y="600"/>
                    </a:cubicBezTo>
                    <a:cubicBezTo>
                      <a:pt x="26353" y="400"/>
                      <a:pt x="26386" y="200"/>
                      <a:pt x="26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4"/>
              <p:cNvSpPr/>
              <p:nvPr/>
            </p:nvSpPr>
            <p:spPr>
              <a:xfrm>
                <a:off x="2093250" y="2662475"/>
                <a:ext cx="1159175" cy="1111650"/>
              </a:xfrm>
              <a:custGeom>
                <a:rect b="b" l="l" r="r" t="t"/>
                <a:pathLst>
                  <a:path extrusionOk="0" h="44466" w="46367">
                    <a:moveTo>
                      <a:pt x="23185" y="7304"/>
                    </a:moveTo>
                    <a:cubicBezTo>
                      <a:pt x="30397" y="7304"/>
                      <a:pt x="36684" y="12752"/>
                      <a:pt x="37694" y="20249"/>
                    </a:cubicBezTo>
                    <a:cubicBezTo>
                      <a:pt x="38761" y="28388"/>
                      <a:pt x="33124" y="35927"/>
                      <a:pt x="25118" y="37027"/>
                    </a:cubicBezTo>
                    <a:cubicBezTo>
                      <a:pt x="24459" y="37118"/>
                      <a:pt x="23804" y="37163"/>
                      <a:pt x="23155" y="37163"/>
                    </a:cubicBezTo>
                    <a:cubicBezTo>
                      <a:pt x="15965" y="37163"/>
                      <a:pt x="9652" y="31715"/>
                      <a:pt x="8673" y="24218"/>
                    </a:cubicBezTo>
                    <a:cubicBezTo>
                      <a:pt x="7606" y="16046"/>
                      <a:pt x="13210" y="8540"/>
                      <a:pt x="21215" y="7440"/>
                    </a:cubicBezTo>
                    <a:cubicBezTo>
                      <a:pt x="21877" y="7349"/>
                      <a:pt x="22535" y="7304"/>
                      <a:pt x="23185" y="7304"/>
                    </a:cubicBezTo>
                    <a:close/>
                    <a:moveTo>
                      <a:pt x="23173" y="1"/>
                    </a:moveTo>
                    <a:cubicBezTo>
                      <a:pt x="22208" y="1"/>
                      <a:pt x="21231" y="66"/>
                      <a:pt x="20248" y="201"/>
                    </a:cubicBezTo>
                    <a:lnTo>
                      <a:pt x="20281" y="201"/>
                    </a:lnTo>
                    <a:cubicBezTo>
                      <a:pt x="8373" y="1836"/>
                      <a:pt x="0" y="13044"/>
                      <a:pt x="1601" y="25186"/>
                    </a:cubicBezTo>
                    <a:cubicBezTo>
                      <a:pt x="3071" y="36329"/>
                      <a:pt x="12435" y="44466"/>
                      <a:pt x="23170" y="44466"/>
                    </a:cubicBezTo>
                    <a:cubicBezTo>
                      <a:pt x="24133" y="44466"/>
                      <a:pt x="25106" y="44400"/>
                      <a:pt x="26086" y="44266"/>
                    </a:cubicBezTo>
                    <a:cubicBezTo>
                      <a:pt x="37994" y="42631"/>
                      <a:pt x="46367" y="31390"/>
                      <a:pt x="44766" y="19248"/>
                    </a:cubicBezTo>
                    <a:cubicBezTo>
                      <a:pt x="43297" y="8108"/>
                      <a:pt x="33909" y="1"/>
                      <a:pt x="23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8" name="Google Shape;1418;p34"/>
            <p:cNvSpPr/>
            <p:nvPr/>
          </p:nvSpPr>
          <p:spPr>
            <a:xfrm rot="1430105">
              <a:off x="7692480" y="1897451"/>
              <a:ext cx="151798" cy="268546"/>
            </a:xfrm>
            <a:custGeom>
              <a:rect b="b" l="l" r="r" t="t"/>
              <a:pathLst>
                <a:path extrusionOk="0" fill="none" h="10742" w="6072">
                  <a:moveTo>
                    <a:pt x="901" y="10741"/>
                  </a:moveTo>
                  <a:lnTo>
                    <a:pt x="1" y="8339"/>
                  </a:lnTo>
                  <a:lnTo>
                    <a:pt x="2402" y="8139"/>
                  </a:lnTo>
                  <a:lnTo>
                    <a:pt x="1702" y="5537"/>
                  </a:lnTo>
                  <a:lnTo>
                    <a:pt x="4270" y="5437"/>
                  </a:lnTo>
                  <a:lnTo>
                    <a:pt x="3503" y="2869"/>
                  </a:lnTo>
                  <a:lnTo>
                    <a:pt x="6072" y="2602"/>
                  </a:lnTo>
                  <a:lnTo>
                    <a:pt x="5371" y="0"/>
                  </a:lnTo>
                </a:path>
              </a:pathLst>
            </a:custGeom>
            <a:solidFill>
              <a:schemeClr val="dk2"/>
            </a:solidFill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6733375" y="1504375"/>
              <a:ext cx="156825" cy="208500"/>
            </a:xfrm>
            <a:custGeom>
              <a:rect b="b" l="l" r="r" t="t"/>
              <a:pathLst>
                <a:path extrusionOk="0" fill="none" h="8340" w="6273">
                  <a:moveTo>
                    <a:pt x="1702" y="4070"/>
                  </a:moveTo>
                  <a:cubicBezTo>
                    <a:pt x="2536" y="3036"/>
                    <a:pt x="3270" y="2035"/>
                    <a:pt x="4104" y="1001"/>
                  </a:cubicBezTo>
                  <a:cubicBezTo>
                    <a:pt x="4304" y="667"/>
                    <a:pt x="4638" y="367"/>
                    <a:pt x="5004" y="200"/>
                  </a:cubicBezTo>
                  <a:cubicBezTo>
                    <a:pt x="5371" y="0"/>
                    <a:pt x="5838" y="100"/>
                    <a:pt x="6072" y="467"/>
                  </a:cubicBezTo>
                  <a:cubicBezTo>
                    <a:pt x="6272" y="868"/>
                    <a:pt x="6039" y="1301"/>
                    <a:pt x="5872" y="1668"/>
                  </a:cubicBezTo>
                  <a:cubicBezTo>
                    <a:pt x="5471" y="2469"/>
                    <a:pt x="5305" y="3303"/>
                    <a:pt x="5271" y="4170"/>
                  </a:cubicBezTo>
                  <a:cubicBezTo>
                    <a:pt x="5338" y="4804"/>
                    <a:pt x="5305" y="5438"/>
                    <a:pt x="5238" y="6071"/>
                  </a:cubicBezTo>
                  <a:cubicBezTo>
                    <a:pt x="4771" y="8340"/>
                    <a:pt x="1" y="7472"/>
                    <a:pt x="1202" y="4837"/>
                  </a:cubicBezTo>
                  <a:cubicBezTo>
                    <a:pt x="1335" y="4570"/>
                    <a:pt x="1502" y="4303"/>
                    <a:pt x="1702" y="407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 flipH="1">
              <a:off x="7362863" y="1393788"/>
              <a:ext cx="54225" cy="54250"/>
            </a:xfrm>
            <a:custGeom>
              <a:rect b="b" l="l" r="r" t="t"/>
              <a:pathLst>
                <a:path extrusionOk="0" fill="none" h="2170" w="2169">
                  <a:moveTo>
                    <a:pt x="2168" y="1068"/>
                  </a:moveTo>
                  <a:cubicBezTo>
                    <a:pt x="2168" y="1669"/>
                    <a:pt x="1701" y="2169"/>
                    <a:pt x="1101" y="2169"/>
                  </a:cubicBezTo>
                  <a:cubicBezTo>
                    <a:pt x="500" y="2169"/>
                    <a:pt x="0" y="1669"/>
                    <a:pt x="0" y="1068"/>
                  </a:cubicBezTo>
                  <a:cubicBezTo>
                    <a:pt x="0" y="501"/>
                    <a:pt x="500" y="1"/>
                    <a:pt x="1101" y="1"/>
                  </a:cubicBezTo>
                  <a:cubicBezTo>
                    <a:pt x="1701" y="1"/>
                    <a:pt x="2168" y="501"/>
                    <a:pt x="2168" y="106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5000">
              <a:solidFill>
                <a:schemeClr val="dk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5" name="Google Shape;1425;p35"/>
          <p:cNvCxnSpPr>
            <a:stCxn id="1426" idx="3"/>
            <a:endCxn id="1427" idx="2"/>
          </p:cNvCxnSpPr>
          <p:nvPr/>
        </p:nvCxnSpPr>
        <p:spPr>
          <a:xfrm>
            <a:off x="2654825" y="1239403"/>
            <a:ext cx="872100" cy="13950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27" name="Google Shape;1427;p35"/>
          <p:cNvSpPr/>
          <p:nvPr/>
        </p:nvSpPr>
        <p:spPr>
          <a:xfrm>
            <a:off x="3526962" y="2462837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5"/>
          <p:cNvSpPr txBox="1"/>
          <p:nvPr>
            <p:ph type="title"/>
          </p:nvPr>
        </p:nvSpPr>
        <p:spPr>
          <a:xfrm>
            <a:off x="729300" y="445000"/>
            <a:ext cx="76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 of Success</a:t>
            </a:r>
            <a:endParaRPr/>
          </a:p>
        </p:txBody>
      </p:sp>
      <p:sp>
        <p:nvSpPr>
          <p:cNvPr id="1429" name="Google Shape;1429;p35"/>
          <p:cNvSpPr txBox="1"/>
          <p:nvPr/>
        </p:nvSpPr>
        <p:spPr>
          <a:xfrm>
            <a:off x="6603625" y="3636600"/>
            <a:ext cx="18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374151"/>
                </a:solidFill>
                <a:highlight>
                  <a:schemeClr val="accent6"/>
                </a:highlight>
                <a:latin typeface="Didact Gothic"/>
                <a:ea typeface="Didact Gothic"/>
                <a:cs typeface="Didact Gothic"/>
                <a:sym typeface="Didact Gothic"/>
              </a:rPr>
              <a:t>Innovative ideas and entrepreneurial initiatives</a:t>
            </a:r>
            <a:r>
              <a:rPr lang="en" sz="1200">
                <a:solidFill>
                  <a:srgbClr val="374151"/>
                </a:solidFill>
                <a:highlight>
                  <a:schemeClr val="accent6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0" name="Google Shape;1430;p35"/>
          <p:cNvSpPr txBox="1"/>
          <p:nvPr/>
        </p:nvSpPr>
        <p:spPr>
          <a:xfrm>
            <a:off x="6603625" y="3171900"/>
            <a:ext cx="1820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rPr>
              <a:t>Innovation</a:t>
            </a:r>
            <a:endParaRPr sz="1800">
              <a:solidFill>
                <a:schemeClr val="lt1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431" name="Google Shape;1431;p35"/>
          <p:cNvSpPr txBox="1"/>
          <p:nvPr/>
        </p:nvSpPr>
        <p:spPr>
          <a:xfrm>
            <a:off x="719975" y="3636600"/>
            <a:ext cx="18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74151"/>
                </a:solidFill>
                <a:highlight>
                  <a:schemeClr val="accent6"/>
                </a:highlight>
                <a:latin typeface="Didact Gothic"/>
                <a:ea typeface="Didact Gothic"/>
                <a:cs typeface="Didact Gothic"/>
                <a:sym typeface="Didact Gothic"/>
              </a:rPr>
              <a:t>willing to take calculated risks</a:t>
            </a:r>
            <a:endParaRPr sz="1500">
              <a:solidFill>
                <a:schemeClr val="dk1"/>
              </a:solidFill>
              <a:highlight>
                <a:schemeClr val="accent6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2" name="Google Shape;1432;p35"/>
          <p:cNvSpPr txBox="1"/>
          <p:nvPr/>
        </p:nvSpPr>
        <p:spPr>
          <a:xfrm>
            <a:off x="719975" y="3178650"/>
            <a:ext cx="1820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rPr>
              <a:t>Risk-taking</a:t>
            </a:r>
            <a:endParaRPr sz="1800">
              <a:solidFill>
                <a:schemeClr val="lt1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433" name="Google Shape;1433;p35"/>
          <p:cNvSpPr txBox="1"/>
          <p:nvPr/>
        </p:nvSpPr>
        <p:spPr>
          <a:xfrm>
            <a:off x="6603625" y="2260925"/>
            <a:ext cx="18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Didact Gothic"/>
                <a:ea typeface="Didact Gothic"/>
                <a:cs typeface="Didact Gothic"/>
                <a:sym typeface="Didact Gothic"/>
              </a:rPr>
              <a:t>R</a:t>
            </a:r>
            <a:r>
              <a:rPr lang="en" sz="1200">
                <a:solidFill>
                  <a:srgbClr val="374151"/>
                </a:solidFill>
                <a:highlight>
                  <a:schemeClr val="accent6"/>
                </a:highlight>
                <a:latin typeface="Roboto"/>
                <a:ea typeface="Roboto"/>
                <a:cs typeface="Roboto"/>
                <a:sym typeface="Roboto"/>
              </a:rPr>
              <a:t>esilience in navigating challenges and uncertainties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4" name="Google Shape;1434;p35"/>
          <p:cNvSpPr txBox="1"/>
          <p:nvPr/>
        </p:nvSpPr>
        <p:spPr>
          <a:xfrm>
            <a:off x="6603625" y="1796225"/>
            <a:ext cx="1820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rPr>
              <a:t>Resilience</a:t>
            </a:r>
            <a:endParaRPr sz="1800">
              <a:solidFill>
                <a:schemeClr val="lt1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grpSp>
        <p:nvGrpSpPr>
          <p:cNvPr id="1435" name="Google Shape;1435;p35"/>
          <p:cNvGrpSpPr/>
          <p:nvPr/>
        </p:nvGrpSpPr>
        <p:grpSpPr>
          <a:xfrm>
            <a:off x="3615097" y="2260917"/>
            <a:ext cx="1913924" cy="1913683"/>
            <a:chOff x="3615097" y="2089267"/>
            <a:chExt cx="1913924" cy="1913683"/>
          </a:xfrm>
        </p:grpSpPr>
        <p:sp>
          <p:nvSpPr>
            <p:cNvPr id="1436" name="Google Shape;1436;p35"/>
            <p:cNvSpPr/>
            <p:nvPr/>
          </p:nvSpPr>
          <p:spPr>
            <a:xfrm>
              <a:off x="3615097" y="3066981"/>
              <a:ext cx="936032" cy="935969"/>
            </a:xfrm>
            <a:custGeom>
              <a:rect b="b" l="l" r="r" t="t"/>
              <a:pathLst>
                <a:path extrusionOk="0" h="8384" w="8384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4592989" y="3066981"/>
              <a:ext cx="936032" cy="935969"/>
            </a:xfrm>
            <a:custGeom>
              <a:rect b="b" l="l" r="r" t="t"/>
              <a:pathLst>
                <a:path extrusionOk="0" h="8384" w="8384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4592989" y="2089267"/>
              <a:ext cx="935920" cy="935969"/>
            </a:xfrm>
            <a:custGeom>
              <a:rect b="b" l="l" r="r" t="t"/>
              <a:pathLst>
                <a:path extrusionOk="0" h="8384" w="8383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3615097" y="2089267"/>
              <a:ext cx="936032" cy="935746"/>
            </a:xfrm>
            <a:custGeom>
              <a:rect b="b" l="l" r="r" t="t"/>
              <a:pathLst>
                <a:path extrusionOk="0" h="8382" w="8384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35"/>
          <p:cNvSpPr txBox="1"/>
          <p:nvPr/>
        </p:nvSpPr>
        <p:spPr>
          <a:xfrm>
            <a:off x="720025" y="1643400"/>
            <a:ext cx="18204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accent6"/>
                </a:highlight>
                <a:latin typeface="Roboto"/>
                <a:ea typeface="Roboto"/>
                <a:cs typeface="Roboto"/>
                <a:sym typeface="Roboto"/>
              </a:rPr>
              <a:t>Ability to articulate this vision.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Char char="●"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Rallying the team around common goals.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6" name="Google Shape;1426;p35"/>
          <p:cNvSpPr txBox="1"/>
          <p:nvPr/>
        </p:nvSpPr>
        <p:spPr>
          <a:xfrm>
            <a:off x="984425" y="1017703"/>
            <a:ext cx="1670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rPr>
              <a:t>Visionary Leadership</a:t>
            </a:r>
            <a:endParaRPr sz="1800">
              <a:solidFill>
                <a:schemeClr val="lt1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441" name="Google Shape;1441;p35"/>
          <p:cNvSpPr/>
          <p:nvPr/>
        </p:nvSpPr>
        <p:spPr>
          <a:xfrm>
            <a:off x="5274188" y="2462825"/>
            <a:ext cx="343200" cy="3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2" name="Google Shape;1442;p35"/>
          <p:cNvCxnSpPr>
            <a:stCxn id="1441" idx="6"/>
            <a:endCxn id="1434" idx="1"/>
          </p:cNvCxnSpPr>
          <p:nvPr/>
        </p:nvCxnSpPr>
        <p:spPr>
          <a:xfrm flipH="1" rot="10800000">
            <a:off x="5617388" y="1974725"/>
            <a:ext cx="986100" cy="6597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43" name="Google Shape;1443;p35"/>
          <p:cNvSpPr/>
          <p:nvPr/>
        </p:nvSpPr>
        <p:spPr>
          <a:xfrm>
            <a:off x="5274200" y="3628900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4" name="Google Shape;1444;p35"/>
          <p:cNvCxnSpPr>
            <a:stCxn id="1443" idx="6"/>
            <a:endCxn id="1430" idx="1"/>
          </p:cNvCxnSpPr>
          <p:nvPr/>
        </p:nvCxnSpPr>
        <p:spPr>
          <a:xfrm flipH="1" rot="10800000">
            <a:off x="5617400" y="3350200"/>
            <a:ext cx="986100" cy="4503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45" name="Google Shape;1445;p35"/>
          <p:cNvSpPr/>
          <p:nvPr/>
        </p:nvSpPr>
        <p:spPr>
          <a:xfrm>
            <a:off x="3524850" y="3626800"/>
            <a:ext cx="347400" cy="34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6" name="Google Shape;1446;p35"/>
          <p:cNvCxnSpPr>
            <a:stCxn id="1445" idx="2"/>
            <a:endCxn id="1432" idx="3"/>
          </p:cNvCxnSpPr>
          <p:nvPr/>
        </p:nvCxnSpPr>
        <p:spPr>
          <a:xfrm rot="10800000">
            <a:off x="2540250" y="3357100"/>
            <a:ext cx="984600" cy="4434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6"/>
          <p:cNvSpPr/>
          <p:nvPr/>
        </p:nvSpPr>
        <p:spPr>
          <a:xfrm rot="5400000">
            <a:off x="745050" y="2349719"/>
            <a:ext cx="717000" cy="7620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36"/>
          <p:cNvSpPr/>
          <p:nvPr/>
        </p:nvSpPr>
        <p:spPr>
          <a:xfrm rot="5400000">
            <a:off x="745050" y="3482444"/>
            <a:ext cx="717000" cy="7620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36"/>
          <p:cNvSpPr/>
          <p:nvPr/>
        </p:nvSpPr>
        <p:spPr>
          <a:xfrm rot="5400000">
            <a:off x="745050" y="1305044"/>
            <a:ext cx="717000" cy="7620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36"/>
          <p:cNvSpPr txBox="1"/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of business</a:t>
            </a:r>
            <a:endParaRPr/>
          </a:p>
        </p:txBody>
      </p:sp>
      <p:sp>
        <p:nvSpPr>
          <p:cNvPr id="1455" name="Google Shape;1455;p36"/>
          <p:cNvSpPr txBox="1"/>
          <p:nvPr>
            <p:ph idx="4294967295" type="subTitle"/>
          </p:nvPr>
        </p:nvSpPr>
        <p:spPr>
          <a:xfrm>
            <a:off x="1598550" y="1327544"/>
            <a:ext cx="19863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rPr>
              <a:t>2006</a:t>
            </a:r>
            <a:endParaRPr sz="1800">
              <a:solidFill>
                <a:schemeClr val="lt1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456" name="Google Shape;1456;p36"/>
          <p:cNvSpPr txBox="1"/>
          <p:nvPr>
            <p:ph idx="4294967295" type="subTitle"/>
          </p:nvPr>
        </p:nvSpPr>
        <p:spPr>
          <a:xfrm>
            <a:off x="1598550" y="1750844"/>
            <a:ext cx="1986300" cy="66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The growth was not so good.</a:t>
            </a:r>
            <a:endParaRPr sz="1400"/>
          </a:p>
        </p:txBody>
      </p:sp>
      <p:sp>
        <p:nvSpPr>
          <p:cNvPr id="1457" name="Google Shape;1457;p36"/>
          <p:cNvSpPr txBox="1"/>
          <p:nvPr>
            <p:ph idx="4294967295" type="subTitle"/>
          </p:nvPr>
        </p:nvSpPr>
        <p:spPr>
          <a:xfrm>
            <a:off x="1598550" y="2416244"/>
            <a:ext cx="19863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rPr>
              <a:t>2008</a:t>
            </a:r>
            <a:endParaRPr sz="1800">
              <a:solidFill>
                <a:schemeClr val="lt1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458" name="Google Shape;1458;p36"/>
          <p:cNvSpPr txBox="1"/>
          <p:nvPr>
            <p:ph idx="4294967295" type="subTitle"/>
          </p:nvPr>
        </p:nvSpPr>
        <p:spPr>
          <a:xfrm>
            <a:off x="1598550" y="2839544"/>
            <a:ext cx="1986300" cy="66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Started growing gradually.</a:t>
            </a:r>
            <a:endParaRPr sz="1400"/>
          </a:p>
        </p:txBody>
      </p:sp>
      <p:sp>
        <p:nvSpPr>
          <p:cNvPr id="1459" name="Google Shape;1459;p36"/>
          <p:cNvSpPr txBox="1"/>
          <p:nvPr>
            <p:ph idx="4294967295" type="subTitle"/>
          </p:nvPr>
        </p:nvSpPr>
        <p:spPr>
          <a:xfrm>
            <a:off x="1598550" y="3504944"/>
            <a:ext cx="1986300" cy="42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rPr>
              <a:t>2013</a:t>
            </a:r>
            <a:endParaRPr sz="1800">
              <a:solidFill>
                <a:schemeClr val="lt1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460" name="Google Shape;1460;p36"/>
          <p:cNvSpPr txBox="1"/>
          <p:nvPr>
            <p:ph idx="4294967295" type="subTitle"/>
          </p:nvPr>
        </p:nvSpPr>
        <p:spPr>
          <a:xfrm>
            <a:off x="1598550" y="3928244"/>
            <a:ext cx="1986300" cy="66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Achieved a lot.</a:t>
            </a:r>
            <a:endParaRPr sz="1400"/>
          </a:p>
        </p:txBody>
      </p:sp>
      <p:sp>
        <p:nvSpPr>
          <p:cNvPr id="1461" name="Google Shape;1461;p36"/>
          <p:cNvSpPr txBox="1"/>
          <p:nvPr>
            <p:ph idx="4294967295" type="title"/>
          </p:nvPr>
        </p:nvSpPr>
        <p:spPr>
          <a:xfrm>
            <a:off x="722650" y="1474394"/>
            <a:ext cx="7620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20%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1462" name="Google Shape;1462;p36"/>
          <p:cNvSpPr txBox="1"/>
          <p:nvPr>
            <p:ph idx="4294967295" type="title"/>
          </p:nvPr>
        </p:nvSpPr>
        <p:spPr>
          <a:xfrm>
            <a:off x="722650" y="2519069"/>
            <a:ext cx="7620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35%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1463" name="Google Shape;1463;p36"/>
          <p:cNvSpPr txBox="1"/>
          <p:nvPr>
            <p:ph idx="4294967295" type="title"/>
          </p:nvPr>
        </p:nvSpPr>
        <p:spPr>
          <a:xfrm>
            <a:off x="722650" y="3651794"/>
            <a:ext cx="7620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45%</a:t>
            </a:r>
            <a:endParaRPr sz="2400">
              <a:solidFill>
                <a:schemeClr val="accent6"/>
              </a:solidFill>
            </a:endParaRPr>
          </a:p>
        </p:txBody>
      </p:sp>
      <p:pic>
        <p:nvPicPr>
          <p:cNvPr id="1464" name="Google Shape;1464;p36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425" y="1805925"/>
            <a:ext cx="4253451" cy="26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7"/>
          <p:cNvSpPr/>
          <p:nvPr/>
        </p:nvSpPr>
        <p:spPr>
          <a:xfrm rot="5400000">
            <a:off x="7249748" y="2397838"/>
            <a:ext cx="717000" cy="11292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37"/>
          <p:cNvSpPr/>
          <p:nvPr/>
        </p:nvSpPr>
        <p:spPr>
          <a:xfrm rot="5400000">
            <a:off x="5672102" y="2397838"/>
            <a:ext cx="717000" cy="11292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37"/>
          <p:cNvSpPr/>
          <p:nvPr/>
        </p:nvSpPr>
        <p:spPr>
          <a:xfrm rot="5400000">
            <a:off x="4094455" y="2397838"/>
            <a:ext cx="717000" cy="11292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37"/>
          <p:cNvSpPr/>
          <p:nvPr/>
        </p:nvSpPr>
        <p:spPr>
          <a:xfrm rot="5400000">
            <a:off x="2516809" y="2397838"/>
            <a:ext cx="717000" cy="11292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37"/>
          <p:cNvSpPr/>
          <p:nvPr/>
        </p:nvSpPr>
        <p:spPr>
          <a:xfrm rot="5400000">
            <a:off x="939162" y="2397838"/>
            <a:ext cx="717000" cy="1129200"/>
          </a:xfrm>
          <a:prstGeom prst="round2SameRect">
            <a:avLst>
              <a:gd fmla="val 49646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of fund</a:t>
            </a:r>
            <a:endParaRPr/>
          </a:p>
        </p:txBody>
      </p:sp>
      <p:sp>
        <p:nvSpPr>
          <p:cNvPr id="1475" name="Google Shape;1475;p37"/>
          <p:cNvSpPr txBox="1"/>
          <p:nvPr>
            <p:ph idx="4294967295" type="subTitle"/>
          </p:nvPr>
        </p:nvSpPr>
        <p:spPr>
          <a:xfrm>
            <a:off x="525725" y="2750800"/>
            <a:ext cx="1424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Personal </a:t>
            </a:r>
            <a:endParaRPr sz="15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Savings</a:t>
            </a:r>
            <a:endParaRPr sz="15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grpSp>
        <p:nvGrpSpPr>
          <p:cNvPr id="1476" name="Google Shape;1476;p37"/>
          <p:cNvGrpSpPr/>
          <p:nvPr/>
        </p:nvGrpSpPr>
        <p:grpSpPr>
          <a:xfrm>
            <a:off x="5658649" y="1552492"/>
            <a:ext cx="620090" cy="618484"/>
            <a:chOff x="-48629225" y="3938500"/>
            <a:chExt cx="299300" cy="298525"/>
          </a:xfrm>
        </p:grpSpPr>
        <p:sp>
          <p:nvSpPr>
            <p:cNvPr id="1477" name="Google Shape;1477;p37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1" name="Google Shape;1481;p37"/>
          <p:cNvGrpSpPr/>
          <p:nvPr/>
        </p:nvGrpSpPr>
        <p:grpSpPr>
          <a:xfrm>
            <a:off x="4100366" y="1551742"/>
            <a:ext cx="657147" cy="620104"/>
            <a:chOff x="-46422300" y="3936925"/>
            <a:chExt cx="320575" cy="302475"/>
          </a:xfrm>
        </p:grpSpPr>
        <p:sp>
          <p:nvSpPr>
            <p:cNvPr id="1482" name="Google Shape;1482;p37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4" name="Google Shape;1484;p37"/>
          <p:cNvGrpSpPr/>
          <p:nvPr/>
        </p:nvGrpSpPr>
        <p:grpSpPr>
          <a:xfrm>
            <a:off x="971556" y="1534779"/>
            <a:ext cx="620090" cy="619697"/>
            <a:chOff x="-49764975" y="3183375"/>
            <a:chExt cx="299300" cy="299125"/>
          </a:xfrm>
        </p:grpSpPr>
        <p:sp>
          <p:nvSpPr>
            <p:cNvPr id="1485" name="Google Shape;1485;p37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4" name="Google Shape;1494;p37"/>
          <p:cNvGrpSpPr/>
          <p:nvPr/>
        </p:nvGrpSpPr>
        <p:grpSpPr>
          <a:xfrm>
            <a:off x="2461027" y="1558819"/>
            <a:ext cx="620090" cy="622827"/>
            <a:chOff x="-49764975" y="3551225"/>
            <a:chExt cx="299300" cy="300650"/>
          </a:xfrm>
        </p:grpSpPr>
        <p:sp>
          <p:nvSpPr>
            <p:cNvPr id="1495" name="Google Shape;1495;p37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6" name="Google Shape;1506;p37"/>
          <p:cNvGrpSpPr/>
          <p:nvPr/>
        </p:nvGrpSpPr>
        <p:grpSpPr>
          <a:xfrm>
            <a:off x="7315258" y="1546230"/>
            <a:ext cx="621777" cy="621777"/>
            <a:chOff x="-47154800" y="3569100"/>
            <a:chExt cx="300100" cy="300100"/>
          </a:xfrm>
        </p:grpSpPr>
        <p:sp>
          <p:nvSpPr>
            <p:cNvPr id="1507" name="Google Shape;1507;p37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37"/>
          <p:cNvSpPr txBox="1"/>
          <p:nvPr/>
        </p:nvSpPr>
        <p:spPr>
          <a:xfrm>
            <a:off x="0" y="2041793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4" name="Google Shape;1514;p37"/>
          <p:cNvSpPr txBox="1"/>
          <p:nvPr>
            <p:ph idx="4294967295" type="subTitle"/>
          </p:nvPr>
        </p:nvSpPr>
        <p:spPr>
          <a:xfrm>
            <a:off x="2125925" y="2750800"/>
            <a:ext cx="1424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Family and Friends</a:t>
            </a:r>
            <a:endParaRPr sz="15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15" name="Google Shape;1515;p37"/>
          <p:cNvSpPr txBox="1"/>
          <p:nvPr>
            <p:ph idx="4294967295" type="subTitle"/>
          </p:nvPr>
        </p:nvSpPr>
        <p:spPr>
          <a:xfrm>
            <a:off x="3726125" y="2750800"/>
            <a:ext cx="13608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Angel </a:t>
            </a:r>
            <a:endParaRPr sz="15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Investors</a:t>
            </a:r>
            <a:endParaRPr sz="15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16" name="Google Shape;1516;p37"/>
          <p:cNvSpPr txBox="1"/>
          <p:nvPr>
            <p:ph idx="4294967295" type="subTitle"/>
          </p:nvPr>
        </p:nvSpPr>
        <p:spPr>
          <a:xfrm>
            <a:off x="5250125" y="2750800"/>
            <a:ext cx="1424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Venture </a:t>
            </a:r>
            <a:endParaRPr sz="15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Capital</a:t>
            </a:r>
            <a:endParaRPr sz="15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1517" name="Google Shape;1517;p37"/>
          <p:cNvSpPr txBox="1"/>
          <p:nvPr>
            <p:ph idx="4294967295" type="subTitle"/>
          </p:nvPr>
        </p:nvSpPr>
        <p:spPr>
          <a:xfrm>
            <a:off x="6850325" y="2750800"/>
            <a:ext cx="1424400" cy="42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Bank</a:t>
            </a: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 </a:t>
            </a:r>
            <a:endParaRPr sz="15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loans</a:t>
            </a:r>
            <a:endParaRPr sz="15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Thinking in Entrepreneurship Workshop by Slidesgo">
  <a:themeElements>
    <a:clrScheme name="Simple Light">
      <a:dk1>
        <a:srgbClr val="504949"/>
      </a:dk1>
      <a:lt1>
        <a:srgbClr val="77457D"/>
      </a:lt1>
      <a:dk2>
        <a:srgbClr val="5CC9BF"/>
      </a:dk2>
      <a:lt2>
        <a:srgbClr val="B5C7BA"/>
      </a:lt2>
      <a:accent1>
        <a:srgbClr val="C46345"/>
      </a:accent1>
      <a:accent2>
        <a:srgbClr val="2C6AA3"/>
      </a:accent2>
      <a:accent3>
        <a:srgbClr val="000000"/>
      </a:accent3>
      <a:accent4>
        <a:srgbClr val="DEDEDE"/>
      </a:accent4>
      <a:accent5>
        <a:srgbClr val="EBEBEB"/>
      </a:accent5>
      <a:accent6>
        <a:srgbClr val="FCFCF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